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256" r:id="rId3"/>
    <p:sldId id="257" r:id="rId4"/>
    <p:sldId id="259" r:id="rId5"/>
    <p:sldId id="258" r:id="rId6"/>
    <p:sldId id="262" r:id="rId7"/>
    <p:sldId id="261" r:id="rId8"/>
    <p:sldId id="263" r:id="rId9"/>
    <p:sldId id="264" r:id="rId10"/>
    <p:sldId id="267" r:id="rId11"/>
    <p:sldId id="266" r:id="rId12"/>
    <p:sldId id="269" r:id="rId13"/>
    <p:sldId id="268" r:id="rId14"/>
    <p:sldId id="270" r:id="rId15"/>
    <p:sldId id="271" r:id="rId16"/>
    <p:sldId id="273" r:id="rId17"/>
    <p:sldId id="274" r:id="rId18"/>
    <p:sldId id="275" r:id="rId19"/>
    <p:sldId id="286" r:id="rId20"/>
    <p:sldId id="288" r:id="rId21"/>
    <p:sldId id="289" r:id="rId22"/>
    <p:sldId id="290" r:id="rId23"/>
    <p:sldId id="285" r:id="rId24"/>
    <p:sldId id="291" r:id="rId25"/>
    <p:sldId id="292" r:id="rId26"/>
    <p:sldId id="294" r:id="rId27"/>
    <p:sldId id="296" r:id="rId28"/>
    <p:sldId id="298" r:id="rId29"/>
    <p:sldId id="297" r:id="rId30"/>
    <p:sldId id="299" r:id="rId31"/>
    <p:sldId id="302" r:id="rId32"/>
    <p:sldId id="303" r:id="rId33"/>
    <p:sldId id="304" r:id="rId34"/>
    <p:sldId id="301" r:id="rId35"/>
    <p:sldId id="305" r:id="rId36"/>
    <p:sldId id="300" r:id="rId37"/>
    <p:sldId id="307" r:id="rId38"/>
    <p:sldId id="306" r:id="rId39"/>
    <p:sldId id="328" r:id="rId40"/>
    <p:sldId id="330" r:id="rId41"/>
    <p:sldId id="343" r:id="rId42"/>
    <p:sldId id="333" r:id="rId43"/>
    <p:sldId id="351" r:id="rId44"/>
    <p:sldId id="352" r:id="rId45"/>
    <p:sldId id="336" r:id="rId46"/>
    <p:sldId id="355" r:id="rId47"/>
    <p:sldId id="350" r:id="rId48"/>
    <p:sldId id="356" r:id="rId49"/>
    <p:sldId id="357" r:id="rId50"/>
    <p:sldId id="337" r:id="rId51"/>
    <p:sldId id="338" r:id="rId52"/>
    <p:sldId id="339" r:id="rId53"/>
    <p:sldId id="340" r:id="rId54"/>
    <p:sldId id="344" r:id="rId55"/>
    <p:sldId id="345" r:id="rId56"/>
    <p:sldId id="346" r:id="rId57"/>
    <p:sldId id="341" r:id="rId58"/>
    <p:sldId id="342" r:id="rId59"/>
    <p:sldId id="347" r:id="rId60"/>
    <p:sldId id="348" r:id="rId61"/>
    <p:sldId id="358" r:id="rId62"/>
    <p:sldId id="353" r:id="rId63"/>
    <p:sldId id="359" r:id="rId64"/>
    <p:sldId id="354" r:id="rId65"/>
    <p:sldId id="360" r:id="rId66"/>
    <p:sldId id="361" r:id="rId67"/>
    <p:sldId id="362" r:id="rId68"/>
    <p:sldId id="363" r:id="rId69"/>
    <p:sldId id="329" r:id="rId70"/>
    <p:sldId id="349" r:id="rId71"/>
    <p:sldId id="367" r:id="rId72"/>
    <p:sldId id="377" r:id="rId73"/>
    <p:sldId id="378" r:id="rId74"/>
    <p:sldId id="369" r:id="rId75"/>
    <p:sldId id="379" r:id="rId76"/>
    <p:sldId id="381" r:id="rId77"/>
    <p:sldId id="382" r:id="rId78"/>
    <p:sldId id="383" r:id="rId79"/>
    <p:sldId id="380" r:id="rId80"/>
    <p:sldId id="384" r:id="rId81"/>
    <p:sldId id="370" r:id="rId82"/>
    <p:sldId id="371" r:id="rId83"/>
    <p:sldId id="364" r:id="rId84"/>
    <p:sldId id="308" r:id="rId85"/>
    <p:sldId id="293" r:id="rId86"/>
    <p:sldId id="309" r:id="rId87"/>
    <p:sldId id="310" r:id="rId88"/>
    <p:sldId id="311" r:id="rId89"/>
    <p:sldId id="312" r:id="rId90"/>
    <p:sldId id="385" r:id="rId91"/>
    <p:sldId id="386" r:id="rId92"/>
    <p:sldId id="313" r:id="rId93"/>
    <p:sldId id="387" r:id="rId94"/>
    <p:sldId id="314" r:id="rId95"/>
    <p:sldId id="388" r:id="rId96"/>
    <p:sldId id="315" r:id="rId97"/>
    <p:sldId id="317" r:id="rId98"/>
    <p:sldId id="287" r:id="rId99"/>
    <p:sldId id="319" r:id="rId100"/>
    <p:sldId id="322" r:id="rId101"/>
    <p:sldId id="321" r:id="rId102"/>
    <p:sldId id="324" r:id="rId103"/>
    <p:sldId id="389" r:id="rId104"/>
    <p:sldId id="390" r:id="rId105"/>
    <p:sldId id="391" r:id="rId106"/>
    <p:sldId id="392" r:id="rId107"/>
    <p:sldId id="393" r:id="rId108"/>
    <p:sldId id="325" r:id="rId109"/>
    <p:sldId id="326" r:id="rId110"/>
    <p:sldId id="323" r:id="rId111"/>
    <p:sldId id="395" r:id="rId112"/>
    <p:sldId id="401" r:id="rId113"/>
    <p:sldId id="400" r:id="rId114"/>
    <p:sldId id="394" r:id="rId115"/>
    <p:sldId id="398" r:id="rId116"/>
    <p:sldId id="399" r:id="rId117"/>
    <p:sldId id="402" r:id="rId118"/>
    <p:sldId id="404" r:id="rId119"/>
    <p:sldId id="316" r:id="rId120"/>
    <p:sldId id="405" r:id="rId121"/>
    <p:sldId id="407" r:id="rId122"/>
    <p:sldId id="408" r:id="rId123"/>
    <p:sldId id="409" r:id="rId124"/>
    <p:sldId id="410" r:id="rId125"/>
    <p:sldId id="412" r:id="rId126"/>
    <p:sldId id="411" r:id="rId127"/>
    <p:sldId id="413" r:id="rId128"/>
    <p:sldId id="414" r:id="rId129"/>
    <p:sldId id="403" r:id="rId130"/>
    <p:sldId id="416" r:id="rId131"/>
    <p:sldId id="417" r:id="rId132"/>
    <p:sldId id="418" r:id="rId133"/>
    <p:sldId id="419" r:id="rId134"/>
    <p:sldId id="420" r:id="rId135"/>
    <p:sldId id="421" r:id="rId136"/>
    <p:sldId id="422" r:id="rId137"/>
    <p:sldId id="423" r:id="rId138"/>
    <p:sldId id="424" r:id="rId139"/>
    <p:sldId id="425" r:id="rId140"/>
    <p:sldId id="426" r:id="rId141"/>
    <p:sldId id="427" r:id="rId142"/>
    <p:sldId id="415" r:id="rId143"/>
    <p:sldId id="406" r:id="rId144"/>
    <p:sldId id="428" r:id="rId145"/>
    <p:sldId id="429" r:id="rId146"/>
    <p:sldId id="431" r:id="rId147"/>
    <p:sldId id="432" r:id="rId148"/>
    <p:sldId id="430" r:id="rId149"/>
    <p:sldId id="433" r:id="rId150"/>
    <p:sldId id="434" r:id="rId151"/>
    <p:sldId id="435" r:id="rId152"/>
    <p:sldId id="436" r:id="rId153"/>
    <p:sldId id="437" r:id="rId154"/>
    <p:sldId id="438" r:id="rId155"/>
    <p:sldId id="441" r:id="rId156"/>
    <p:sldId id="442" r:id="rId157"/>
    <p:sldId id="439" r:id="rId158"/>
    <p:sldId id="440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50" r:id="rId167"/>
    <p:sldId id="451" r:id="rId1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0E0"/>
    <a:srgbClr val="0077C8"/>
    <a:srgbClr val="7E2C94"/>
    <a:srgbClr val="FFC000"/>
    <a:srgbClr val="DEDEDE"/>
    <a:srgbClr val="E17700"/>
    <a:srgbClr val="C55A11"/>
    <a:srgbClr val="3B3B3B"/>
    <a:srgbClr val="F5F5F5"/>
    <a:srgbClr val="D83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301F52-2653-4F42-8206-85DD798665E7}" v="1007" dt="2023-03-18T09:41:21.61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3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emach Mizrachi" userId="85fcc19c-b38c-410f-93a9-519990a4c1f0" providerId="ADAL" clId="{DB6A5D41-9F77-4945-A664-8C83B6A8898B}"/>
    <pc:docChg chg="undo custSel addSld delSld modSld sldOrd">
      <pc:chgData name="Tsemach Mizrachi" userId="85fcc19c-b38c-410f-93a9-519990a4c1f0" providerId="ADAL" clId="{DB6A5D41-9F77-4945-A664-8C83B6A8898B}" dt="2023-02-23T09:44:16.078" v="18254" actId="20577"/>
      <pc:docMkLst>
        <pc:docMk/>
      </pc:docMkLst>
      <pc:sldChg chg="addSp delSp mod">
        <pc:chgData name="Tsemach Mizrachi" userId="85fcc19c-b38c-410f-93a9-519990a4c1f0" providerId="ADAL" clId="{DB6A5D41-9F77-4945-A664-8C83B6A8898B}" dt="2023-02-13T10:51:58.405" v="16159" actId="478"/>
        <pc:sldMkLst>
          <pc:docMk/>
          <pc:sldMk cId="3258187078" sldId="258"/>
        </pc:sldMkLst>
        <pc:inkChg chg="add del">
          <ac:chgData name="Tsemach Mizrachi" userId="85fcc19c-b38c-410f-93a9-519990a4c1f0" providerId="ADAL" clId="{DB6A5D41-9F77-4945-A664-8C83B6A8898B}" dt="2023-02-13T10:51:58.405" v="16159" actId="478"/>
          <ac:inkMkLst>
            <pc:docMk/>
            <pc:sldMk cId="3258187078" sldId="258"/>
            <ac:inkMk id="8" creationId="{46218BDC-125C-9B76-3E68-5F273FD05880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54.138" v="16158" actId="478"/>
        <pc:sldMkLst>
          <pc:docMk/>
          <pc:sldMk cId="2186927141" sldId="259"/>
        </pc:sldMkLst>
        <pc:inkChg chg="add del">
          <ac:chgData name="Tsemach Mizrachi" userId="85fcc19c-b38c-410f-93a9-519990a4c1f0" providerId="ADAL" clId="{DB6A5D41-9F77-4945-A664-8C83B6A8898B}" dt="2023-02-13T10:51:54.138" v="16158" actId="478"/>
          <ac:inkMkLst>
            <pc:docMk/>
            <pc:sldMk cId="2186927141" sldId="259"/>
            <ac:inkMk id="3" creationId="{02D15938-E0D6-F1DD-9ED7-C0A79FCDE3FC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04.869" v="16160" actId="478"/>
        <pc:sldMkLst>
          <pc:docMk/>
          <pc:sldMk cId="854705210" sldId="262"/>
        </pc:sldMkLst>
        <pc:inkChg chg="add del">
          <ac:chgData name="Tsemach Mizrachi" userId="85fcc19c-b38c-410f-93a9-519990a4c1f0" providerId="ADAL" clId="{DB6A5D41-9F77-4945-A664-8C83B6A8898B}" dt="2023-02-13T10:52:04.869" v="16160" actId="478"/>
          <ac:inkMkLst>
            <pc:docMk/>
            <pc:sldMk cId="854705210" sldId="262"/>
            <ac:inkMk id="10" creationId="{CB718306-F290-A49B-40F2-DDC934E9C935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14.007" v="16161" actId="478"/>
        <pc:sldMkLst>
          <pc:docMk/>
          <pc:sldMk cId="1579235960" sldId="263"/>
        </pc:sldMkLst>
        <pc:inkChg chg="add del">
          <ac:chgData name="Tsemach Mizrachi" userId="85fcc19c-b38c-410f-93a9-519990a4c1f0" providerId="ADAL" clId="{DB6A5D41-9F77-4945-A664-8C83B6A8898B}" dt="2023-02-13T10:52:14.007" v="16161" actId="478"/>
          <ac:inkMkLst>
            <pc:docMk/>
            <pc:sldMk cId="1579235960" sldId="263"/>
            <ac:inkMk id="3" creationId="{7B2EAA9C-0917-BF1F-A279-261FD303E44B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18.628" v="16162" actId="478"/>
        <pc:sldMkLst>
          <pc:docMk/>
          <pc:sldMk cId="773613743" sldId="264"/>
        </pc:sldMkLst>
        <pc:inkChg chg="add del">
          <ac:chgData name="Tsemach Mizrachi" userId="85fcc19c-b38c-410f-93a9-519990a4c1f0" providerId="ADAL" clId="{DB6A5D41-9F77-4945-A664-8C83B6A8898B}" dt="2023-02-13T10:52:18.628" v="16162" actId="478"/>
          <ac:inkMkLst>
            <pc:docMk/>
            <pc:sldMk cId="773613743" sldId="264"/>
            <ac:inkMk id="8" creationId="{80309EB3-90DB-1FA2-BE71-A281B9707486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28.956" v="16163" actId="478"/>
        <pc:sldMkLst>
          <pc:docMk/>
          <pc:sldMk cId="1918837053" sldId="266"/>
        </pc:sldMkLst>
        <pc:inkChg chg="add del">
          <ac:chgData name="Tsemach Mizrachi" userId="85fcc19c-b38c-410f-93a9-519990a4c1f0" providerId="ADAL" clId="{DB6A5D41-9F77-4945-A664-8C83B6A8898B}" dt="2023-02-13T10:52:28.956" v="16163" actId="478"/>
          <ac:inkMkLst>
            <pc:docMk/>
            <pc:sldMk cId="1918837053" sldId="266"/>
            <ac:inkMk id="3" creationId="{DB73A04F-C405-8D4B-955D-3694CAF68B7D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44.472" v="16157" actId="478"/>
        <pc:sldMkLst>
          <pc:docMk/>
          <pc:sldMk cId="2063740938" sldId="267"/>
        </pc:sldMkLst>
        <pc:inkChg chg="add del">
          <ac:chgData name="Tsemach Mizrachi" userId="85fcc19c-b38c-410f-93a9-519990a4c1f0" providerId="ADAL" clId="{DB6A5D41-9F77-4945-A664-8C83B6A8898B}" dt="2023-02-13T10:51:44.472" v="16157" actId="478"/>
          <ac:inkMkLst>
            <pc:docMk/>
            <pc:sldMk cId="2063740938" sldId="267"/>
            <ac:inkMk id="3" creationId="{EDDC67D3-E022-285A-905C-7AB52440CC75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35.614" v="16164" actId="478"/>
        <pc:sldMkLst>
          <pc:docMk/>
          <pc:sldMk cId="457201809" sldId="268"/>
        </pc:sldMkLst>
        <pc:inkChg chg="add del">
          <ac:chgData name="Tsemach Mizrachi" userId="85fcc19c-b38c-410f-93a9-519990a4c1f0" providerId="ADAL" clId="{DB6A5D41-9F77-4945-A664-8C83B6A8898B}" dt="2023-02-13T10:52:35.614" v="16164" actId="478"/>
          <ac:inkMkLst>
            <pc:docMk/>
            <pc:sldMk cId="457201809" sldId="268"/>
            <ac:inkMk id="3" creationId="{2546083E-5422-5C3B-BE56-2CFB54339EE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36.958" v="16156" actId="478"/>
        <pc:sldMkLst>
          <pc:docMk/>
          <pc:sldMk cId="1899904994" sldId="269"/>
        </pc:sldMkLst>
        <pc:inkChg chg="add del">
          <ac:chgData name="Tsemach Mizrachi" userId="85fcc19c-b38c-410f-93a9-519990a4c1f0" providerId="ADAL" clId="{DB6A5D41-9F77-4945-A664-8C83B6A8898B}" dt="2023-02-13T10:51:36.958" v="16156" actId="478"/>
          <ac:inkMkLst>
            <pc:docMk/>
            <pc:sldMk cId="1899904994" sldId="269"/>
            <ac:inkMk id="4" creationId="{D516A98B-AEBC-9FB0-B1D2-3A11AF53B75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29.469" v="16155" actId="478"/>
        <pc:sldMkLst>
          <pc:docMk/>
          <pc:sldMk cId="1854943148" sldId="270"/>
        </pc:sldMkLst>
        <pc:inkChg chg="add del">
          <ac:chgData name="Tsemach Mizrachi" userId="85fcc19c-b38c-410f-93a9-519990a4c1f0" providerId="ADAL" clId="{DB6A5D41-9F77-4945-A664-8C83B6A8898B}" dt="2023-02-13T10:51:29.469" v="16155" actId="478"/>
          <ac:inkMkLst>
            <pc:docMk/>
            <pc:sldMk cId="1854943148" sldId="270"/>
            <ac:inkMk id="3" creationId="{808D8B39-4B69-7D73-72F6-9F0B22927BE6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43.761" v="16165" actId="478"/>
        <pc:sldMkLst>
          <pc:docMk/>
          <pc:sldMk cId="3551846438" sldId="271"/>
        </pc:sldMkLst>
        <pc:inkChg chg="add del">
          <ac:chgData name="Tsemach Mizrachi" userId="85fcc19c-b38c-410f-93a9-519990a4c1f0" providerId="ADAL" clId="{DB6A5D41-9F77-4945-A664-8C83B6A8898B}" dt="2023-02-13T10:52:43.761" v="16165" actId="478"/>
          <ac:inkMkLst>
            <pc:docMk/>
            <pc:sldMk cId="3551846438" sldId="271"/>
            <ac:inkMk id="3" creationId="{F9AC3E4A-C17B-5CE8-EE5E-EA8D20823A44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23.758" v="16154" actId="478"/>
        <pc:sldMkLst>
          <pc:docMk/>
          <pc:sldMk cId="172656491" sldId="286"/>
        </pc:sldMkLst>
        <pc:inkChg chg="add del">
          <ac:chgData name="Tsemach Mizrachi" userId="85fcc19c-b38c-410f-93a9-519990a4c1f0" providerId="ADAL" clId="{DB6A5D41-9F77-4945-A664-8C83B6A8898B}" dt="2023-02-13T10:51:23.758" v="16154" actId="478"/>
          <ac:inkMkLst>
            <pc:docMk/>
            <pc:sldMk cId="172656491" sldId="286"/>
            <ac:inkMk id="3" creationId="{AD9A2A40-0E8A-FFE5-708B-F3A779E0A328}"/>
          </ac:inkMkLst>
        </pc:inkChg>
      </pc:sldChg>
      <pc:sldChg chg="modSp">
        <pc:chgData name="Tsemach Mizrachi" userId="85fcc19c-b38c-410f-93a9-519990a4c1f0" providerId="ADAL" clId="{DB6A5D41-9F77-4945-A664-8C83B6A8898B}" dt="2023-01-23T22:35:11.341" v="143" actId="20577"/>
        <pc:sldMkLst>
          <pc:docMk/>
          <pc:sldMk cId="3224216767" sldId="287"/>
        </pc:sldMkLst>
        <pc:spChg chg="mod">
          <ac:chgData name="Tsemach Mizrachi" userId="85fcc19c-b38c-410f-93a9-519990a4c1f0" providerId="ADAL" clId="{DB6A5D41-9F77-4945-A664-8C83B6A8898B}" dt="2023-01-23T22:35:11.341" v="143" actId="20577"/>
          <ac:spMkLst>
            <pc:docMk/>
            <pc:sldMk cId="3224216767" sldId="287"/>
            <ac:spMk id="7" creationId="{5D6D7F3D-3FA1-4E90-B5F3-A1F1B5E37FB4}"/>
          </ac:spMkLst>
        </pc:spChg>
      </pc:sldChg>
      <pc:sldChg chg="addSp delSp mod">
        <pc:chgData name="Tsemach Mizrachi" userId="85fcc19c-b38c-410f-93a9-519990a4c1f0" providerId="ADAL" clId="{DB6A5D41-9F77-4945-A664-8C83B6A8898B}" dt="2023-02-13T10:53:02.580" v="16166" actId="478"/>
        <pc:sldMkLst>
          <pc:docMk/>
          <pc:sldMk cId="3940507501" sldId="292"/>
        </pc:sldMkLst>
        <pc:inkChg chg="add del">
          <ac:chgData name="Tsemach Mizrachi" userId="85fcc19c-b38c-410f-93a9-519990a4c1f0" providerId="ADAL" clId="{DB6A5D41-9F77-4945-A664-8C83B6A8898B}" dt="2023-02-13T10:53:02.580" v="16166" actId="478"/>
          <ac:inkMkLst>
            <pc:docMk/>
            <pc:sldMk cId="3940507501" sldId="292"/>
            <ac:inkMk id="5" creationId="{6FFE1B31-6869-EB40-BF47-F82ADDA5078C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14.204" v="16153" actId="478"/>
        <pc:sldMkLst>
          <pc:docMk/>
          <pc:sldMk cId="976148703" sldId="294"/>
        </pc:sldMkLst>
        <pc:inkChg chg="add del">
          <ac:chgData name="Tsemach Mizrachi" userId="85fcc19c-b38c-410f-93a9-519990a4c1f0" providerId="ADAL" clId="{DB6A5D41-9F77-4945-A664-8C83B6A8898B}" dt="2023-02-13T10:51:14.204" v="16153" actId="478"/>
          <ac:inkMkLst>
            <pc:docMk/>
            <pc:sldMk cId="976148703" sldId="294"/>
            <ac:inkMk id="3" creationId="{DB46699C-1489-6586-FB60-E23861D938C7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10.771" v="16167" actId="478"/>
        <pc:sldMkLst>
          <pc:docMk/>
          <pc:sldMk cId="205601721" sldId="296"/>
        </pc:sldMkLst>
        <pc:inkChg chg="add del">
          <ac:chgData name="Tsemach Mizrachi" userId="85fcc19c-b38c-410f-93a9-519990a4c1f0" providerId="ADAL" clId="{DB6A5D41-9F77-4945-A664-8C83B6A8898B}" dt="2023-02-13T10:53:10.771" v="16167" actId="478"/>
          <ac:inkMkLst>
            <pc:docMk/>
            <pc:sldMk cId="205601721" sldId="296"/>
            <ac:inkMk id="3" creationId="{525C0B22-4640-421D-4922-27270D73AC5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05.668" v="16152" actId="478"/>
        <pc:sldMkLst>
          <pc:docMk/>
          <pc:sldMk cId="4274197051" sldId="297"/>
        </pc:sldMkLst>
        <pc:inkChg chg="add del">
          <ac:chgData name="Tsemach Mizrachi" userId="85fcc19c-b38c-410f-93a9-519990a4c1f0" providerId="ADAL" clId="{DB6A5D41-9F77-4945-A664-8C83B6A8898B}" dt="2023-02-13T10:51:05.668" v="16152" actId="478"/>
          <ac:inkMkLst>
            <pc:docMk/>
            <pc:sldMk cId="4274197051" sldId="297"/>
            <ac:inkMk id="9" creationId="{12EDE6B2-7B29-D4B0-76C9-11885ABB8417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15.117" v="16168" actId="478"/>
        <pc:sldMkLst>
          <pc:docMk/>
          <pc:sldMk cId="3710459763" sldId="298"/>
        </pc:sldMkLst>
        <pc:inkChg chg="add del">
          <ac:chgData name="Tsemach Mizrachi" userId="85fcc19c-b38c-410f-93a9-519990a4c1f0" providerId="ADAL" clId="{DB6A5D41-9F77-4945-A664-8C83B6A8898B}" dt="2023-02-13T10:53:15.117" v="16168" actId="478"/>
          <ac:inkMkLst>
            <pc:docMk/>
            <pc:sldMk cId="3710459763" sldId="298"/>
            <ac:inkMk id="3" creationId="{4BB87972-2AD1-393D-854A-851141082AAC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43.772" v="16172" actId="478"/>
        <pc:sldMkLst>
          <pc:docMk/>
          <pc:sldMk cId="325794206" sldId="300"/>
        </pc:sldMkLst>
        <pc:inkChg chg="add del">
          <ac:chgData name="Tsemach Mizrachi" userId="85fcc19c-b38c-410f-93a9-519990a4c1f0" providerId="ADAL" clId="{DB6A5D41-9F77-4945-A664-8C83B6A8898B}" dt="2023-02-13T10:53:43.772" v="16172" actId="478"/>
          <ac:inkMkLst>
            <pc:docMk/>
            <pc:sldMk cId="325794206" sldId="300"/>
            <ac:inkMk id="4" creationId="{3D377239-5419-610A-0D86-07D9BA17D32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36.200" v="16170" actId="478"/>
        <pc:sldMkLst>
          <pc:docMk/>
          <pc:sldMk cId="2979253416" sldId="301"/>
        </pc:sldMkLst>
        <pc:inkChg chg="add del">
          <ac:chgData name="Tsemach Mizrachi" userId="85fcc19c-b38c-410f-93a9-519990a4c1f0" providerId="ADAL" clId="{DB6A5D41-9F77-4945-A664-8C83B6A8898B}" dt="2023-02-13T10:53:36.200" v="16170" actId="478"/>
          <ac:inkMkLst>
            <pc:docMk/>
            <pc:sldMk cId="2979253416" sldId="301"/>
            <ac:inkMk id="3" creationId="{E3C8CC5C-80D4-0436-0580-AC7A0DD518A8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31.846" v="16169" actId="478"/>
        <pc:sldMkLst>
          <pc:docMk/>
          <pc:sldMk cId="2405473958" sldId="304"/>
        </pc:sldMkLst>
        <pc:inkChg chg="add del">
          <ac:chgData name="Tsemach Mizrachi" userId="85fcc19c-b38c-410f-93a9-519990a4c1f0" providerId="ADAL" clId="{DB6A5D41-9F77-4945-A664-8C83B6A8898B}" dt="2023-02-13T10:53:31.846" v="16169" actId="478"/>
          <ac:inkMkLst>
            <pc:docMk/>
            <pc:sldMk cId="2405473958" sldId="304"/>
            <ac:inkMk id="4" creationId="{736CAE6E-3C31-7AC1-1F29-81B69974753C}"/>
          </ac:inkMkLst>
        </pc:inkChg>
      </pc:sldChg>
      <pc:sldChg chg="addSp delSp modSp mod">
        <pc:chgData name="Tsemach Mizrachi" userId="85fcc19c-b38c-410f-93a9-519990a4c1f0" providerId="ADAL" clId="{DB6A5D41-9F77-4945-A664-8C83B6A8898B}" dt="2023-02-13T10:53:39.879" v="16171" actId="478"/>
        <pc:sldMkLst>
          <pc:docMk/>
          <pc:sldMk cId="1179279823" sldId="305"/>
        </pc:sldMkLst>
        <pc:spChg chg="mod">
          <ac:chgData name="Tsemach Mizrachi" userId="85fcc19c-b38c-410f-93a9-519990a4c1f0" providerId="ADAL" clId="{DB6A5D41-9F77-4945-A664-8C83B6A8898B}" dt="2023-02-07T20:28:45.924" v="15865" actId="207"/>
          <ac:spMkLst>
            <pc:docMk/>
            <pc:sldMk cId="1179279823" sldId="305"/>
            <ac:spMk id="83" creationId="{CF565F7A-45A4-4BAB-A43A-123DFE56E52F}"/>
          </ac:spMkLst>
        </pc:spChg>
        <pc:inkChg chg="add del">
          <ac:chgData name="Tsemach Mizrachi" userId="85fcc19c-b38c-410f-93a9-519990a4c1f0" providerId="ADAL" clId="{DB6A5D41-9F77-4945-A664-8C83B6A8898B}" dt="2023-02-13T10:53:39.879" v="16171" actId="478"/>
          <ac:inkMkLst>
            <pc:docMk/>
            <pc:sldMk cId="1179279823" sldId="305"/>
            <ac:inkMk id="4" creationId="{E470670E-89F9-2B82-2063-FE254F0D1BDF}"/>
          </ac:inkMkLst>
        </pc:inkChg>
      </pc:sldChg>
      <pc:sldChg chg="modSp">
        <pc:chgData name="Tsemach Mizrachi" userId="85fcc19c-b38c-410f-93a9-519990a4c1f0" providerId="ADAL" clId="{DB6A5D41-9F77-4945-A664-8C83B6A8898B}" dt="2023-01-23T22:24:17.963" v="140" actId="6549"/>
        <pc:sldMkLst>
          <pc:docMk/>
          <pc:sldMk cId="1081135485" sldId="311"/>
        </pc:sldMkLst>
        <pc:spChg chg="mod">
          <ac:chgData name="Tsemach Mizrachi" userId="85fcc19c-b38c-410f-93a9-519990a4c1f0" providerId="ADAL" clId="{DB6A5D41-9F77-4945-A664-8C83B6A8898B}" dt="2023-01-23T22:24:17.963" v="140" actId="6549"/>
          <ac:spMkLst>
            <pc:docMk/>
            <pc:sldMk cId="1081135485" sldId="311"/>
            <ac:spMk id="50" creationId="{42CC2ECE-F3F8-8F41-FBB6-F17E5566D1B4}"/>
          </ac:spMkLst>
        </pc:spChg>
      </pc:sldChg>
      <pc:sldChg chg="ord">
        <pc:chgData name="Tsemach Mizrachi" userId="85fcc19c-b38c-410f-93a9-519990a4c1f0" providerId="ADAL" clId="{DB6A5D41-9F77-4945-A664-8C83B6A8898B}" dt="2023-01-29T06:06:28.806" v="5848"/>
        <pc:sldMkLst>
          <pc:docMk/>
          <pc:sldMk cId="1418550909" sldId="316"/>
        </pc:sldMkLst>
      </pc:sldChg>
      <pc:sldChg chg="modSp">
        <pc:chgData name="Tsemach Mizrachi" userId="85fcc19c-b38c-410f-93a9-519990a4c1f0" providerId="ADAL" clId="{DB6A5D41-9F77-4945-A664-8C83B6A8898B}" dt="2023-01-23T23:01:29.555" v="173" actId="20577"/>
        <pc:sldMkLst>
          <pc:docMk/>
          <pc:sldMk cId="2388790239" sldId="321"/>
        </pc:sldMkLst>
        <pc:spChg chg="mod">
          <ac:chgData name="Tsemach Mizrachi" userId="85fcc19c-b38c-410f-93a9-519990a4c1f0" providerId="ADAL" clId="{DB6A5D41-9F77-4945-A664-8C83B6A8898B}" dt="2023-01-23T23:01:29.555" v="173" actId="20577"/>
          <ac:spMkLst>
            <pc:docMk/>
            <pc:sldMk cId="2388790239" sldId="321"/>
            <ac:spMk id="97" creationId="{73D85896-9878-4D30-B0E7-BA7CF5264188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7T12:18:34.280" v="4885" actId="1035"/>
        <pc:sldMkLst>
          <pc:docMk/>
          <pc:sldMk cId="730685718" sldId="323"/>
        </pc:sldMkLst>
        <pc:spChg chg="mod">
          <ac:chgData name="Tsemach Mizrachi" userId="85fcc19c-b38c-410f-93a9-519990a4c1f0" providerId="ADAL" clId="{DB6A5D41-9F77-4945-A664-8C83B6A8898B}" dt="2023-01-26T02:39:04.891" v="199" actId="14100"/>
          <ac:spMkLst>
            <pc:docMk/>
            <pc:sldMk cId="730685718" sldId="323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1-26T02:55:56.055" v="669" actId="478"/>
          <ac:spMkLst>
            <pc:docMk/>
            <pc:sldMk cId="730685718" sldId="323"/>
            <ac:spMk id="5" creationId="{B4A351CA-BB65-4405-9679-5C7E05781316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6" creationId="{C8345581-2074-AF19-F245-CE15E2A1DD47}"/>
          </ac:spMkLst>
        </pc:spChg>
        <pc:spChg chg="mod">
          <ac:chgData name="Tsemach Mizrachi" userId="85fcc19c-b38c-410f-93a9-519990a4c1f0" providerId="ADAL" clId="{DB6A5D41-9F77-4945-A664-8C83B6A8898B}" dt="2023-01-26T02:48:13.294" v="495" actId="207"/>
          <ac:spMkLst>
            <pc:docMk/>
            <pc:sldMk cId="730685718" sldId="323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12:18:23.793" v="4879" actId="20577"/>
          <ac:spMkLst>
            <pc:docMk/>
            <pc:sldMk cId="730685718" sldId="323"/>
            <ac:spMk id="8" creationId="{D47B29FC-4D28-583E-A846-18A8B4004C97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9" creationId="{F73A7BD6-7C50-BB98-B90F-E176BF5F5B92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6T02:58:28.866" v="739" actId="478"/>
          <ac:spMkLst>
            <pc:docMk/>
            <pc:sldMk cId="730685718" sldId="323"/>
            <ac:spMk id="11" creationId="{547B6E6A-46D2-536D-19D3-5973DFC4CC62}"/>
          </ac:spMkLst>
        </pc:spChg>
        <pc:spChg chg="add del mod">
          <ac:chgData name="Tsemach Mizrachi" userId="85fcc19c-b38c-410f-93a9-519990a4c1f0" providerId="ADAL" clId="{DB6A5D41-9F77-4945-A664-8C83B6A8898B}" dt="2023-01-26T02:47:56.800" v="492"/>
          <ac:spMkLst>
            <pc:docMk/>
            <pc:sldMk cId="730685718" sldId="323"/>
            <ac:spMk id="12" creationId="{F37D0971-C338-1E56-C0E5-46487E3195BF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3" creationId="{F97DFAB6-69EA-0BD7-E365-3BB0B4ABB6AC}"/>
          </ac:spMkLst>
        </pc:spChg>
        <pc:spChg chg="add mod">
          <ac:chgData name="Tsemach Mizrachi" userId="85fcc19c-b38c-410f-93a9-519990a4c1f0" providerId="ADAL" clId="{DB6A5D41-9F77-4945-A664-8C83B6A8898B}" dt="2023-01-27T12:17:56.789" v="4876" actId="1076"/>
          <ac:spMkLst>
            <pc:docMk/>
            <pc:sldMk cId="730685718" sldId="323"/>
            <ac:spMk id="16" creationId="{A3CD219B-3158-FC45-4509-02A8F3AF61A9}"/>
          </ac:spMkLst>
        </pc:spChg>
        <pc:spChg chg="add mod">
          <ac:chgData name="Tsemach Mizrachi" userId="85fcc19c-b38c-410f-93a9-519990a4c1f0" providerId="ADAL" clId="{DB6A5D41-9F77-4945-A664-8C83B6A8898B}" dt="2023-01-27T12:18:34.280" v="4885" actId="1035"/>
          <ac:spMkLst>
            <pc:docMk/>
            <pc:sldMk cId="730685718" sldId="323"/>
            <ac:spMk id="17" creationId="{2F9CA6E4-AAC4-7C1F-0507-4AD92C655172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18" creationId="{0F1E479F-C850-449B-5E0D-D4796CAC1DF8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9" creationId="{E511281C-7350-6B03-34CB-CD2E90CCF0C3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6T02:55:57.195" v="670" actId="478"/>
          <ac:spMkLst>
            <pc:docMk/>
            <pc:sldMk cId="730685718" sldId="323"/>
            <ac:spMk id="67" creationId="{548A31FD-E15B-4BF2-9866-786B408678F2}"/>
          </ac:spMkLst>
        </pc:spChg>
        <pc:spChg chg="mod">
          <ac:chgData name="Tsemach Mizrachi" userId="85fcc19c-b38c-410f-93a9-519990a4c1f0" providerId="ADAL" clId="{DB6A5D41-9F77-4945-A664-8C83B6A8898B}" dt="2023-01-27T12:17:29.494" v="4872" actId="164"/>
          <ac:spMkLst>
            <pc:docMk/>
            <pc:sldMk cId="730685718" sldId="323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2:55:47.448" v="664" actId="478"/>
          <ac:spMkLst>
            <pc:docMk/>
            <pc:sldMk cId="730685718" sldId="323"/>
            <ac:spMk id="85" creationId="{04DCFF2F-1AD9-489B-8E39-3D1F8B5D7F26}"/>
          </ac:spMkLst>
        </pc:spChg>
        <pc:spChg chg="del mod">
          <ac:chgData name="Tsemach Mizrachi" userId="85fcc19c-b38c-410f-93a9-519990a4c1f0" providerId="ADAL" clId="{DB6A5D41-9F77-4945-A664-8C83B6A8898B}" dt="2023-01-26T02:55:55.198" v="668" actId="478"/>
          <ac:spMkLst>
            <pc:docMk/>
            <pc:sldMk cId="730685718" sldId="323"/>
            <ac:spMk id="88" creationId="{26EE9F54-1ED0-4ECB-8016-BF5D3E2B245C}"/>
          </ac:spMkLst>
        </pc:spChg>
        <pc:spChg chg="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6T02:55:52.126" v="666" actId="478"/>
          <ac:spMkLst>
            <pc:docMk/>
            <pc:sldMk cId="730685718" sldId="323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6T02:55:50.439" v="665" actId="478"/>
          <ac:spMkLst>
            <pc:docMk/>
            <pc:sldMk cId="730685718" sldId="323"/>
            <ac:spMk id="91" creationId="{F4A0ACC9-7807-4059-BA09-4C4DB6C499B4}"/>
          </ac:spMkLst>
        </pc:spChg>
        <pc:spChg chg="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12:17:21.296" v="4870" actId="1076"/>
          <ac:grpSpMkLst>
            <pc:docMk/>
            <pc:sldMk cId="730685718" sldId="323"/>
            <ac:grpSpMk id="3" creationId="{249A5EFE-354D-286E-C396-279395E3B3A3}"/>
          </ac:grpSpMkLst>
        </pc:grpChg>
        <pc:grpChg chg="add mod">
          <ac:chgData name="Tsemach Mizrachi" userId="85fcc19c-b38c-410f-93a9-519990a4c1f0" providerId="ADAL" clId="{DB6A5D41-9F77-4945-A664-8C83B6A8898B}" dt="2023-01-27T12:17:32.839" v="4873" actId="1076"/>
          <ac:grpSpMkLst>
            <pc:docMk/>
            <pc:sldMk cId="730685718" sldId="323"/>
            <ac:grpSpMk id="5" creationId="{E6B30805-A7CF-BFEB-4F37-EE3487D5CFF7}"/>
          </ac:grpSpMkLst>
        </pc:grpChg>
        <pc:grpChg chg="add mod">
          <ac:chgData name="Tsemach Mizrachi" userId="85fcc19c-b38c-410f-93a9-519990a4c1f0" providerId="ADAL" clId="{DB6A5D41-9F77-4945-A664-8C83B6A8898B}" dt="2023-01-27T12:17:43.142" v="4874" actId="164"/>
          <ac:grpSpMkLst>
            <pc:docMk/>
            <pc:sldMk cId="730685718" sldId="323"/>
            <ac:grpSpMk id="11" creationId="{7810426C-DBC3-7A5A-99FE-7A8901E50AD9}"/>
          </ac:grpSpMkLst>
        </pc:grpChg>
        <pc:grpChg chg="add mod">
          <ac:chgData name="Tsemach Mizrachi" userId="85fcc19c-b38c-410f-93a9-519990a4c1f0" providerId="ADAL" clId="{DB6A5D41-9F77-4945-A664-8C83B6A8898B}" dt="2023-01-27T12:17:53.032" v="4875" actId="164"/>
          <ac:grpSpMkLst>
            <pc:docMk/>
            <pc:sldMk cId="730685718" sldId="323"/>
            <ac:grpSpMk id="12" creationId="{EA3C2D26-5926-6028-7104-8F54FD7AADE9}"/>
          </ac:grpSpMkLst>
        </pc:grpChg>
        <pc:grpChg chg="del">
          <ac:chgData name="Tsemach Mizrachi" userId="85fcc19c-b38c-410f-93a9-519990a4c1f0" providerId="ADAL" clId="{DB6A5D41-9F77-4945-A664-8C83B6A8898B}" dt="2023-01-26T02:37:59.290" v="183" actId="478"/>
          <ac:grpSpMkLst>
            <pc:docMk/>
            <pc:sldMk cId="730685718" sldId="323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12:17:29.494" v="4872" actId="164"/>
          <ac:picMkLst>
            <pc:docMk/>
            <pc:sldMk cId="730685718" sldId="323"/>
            <ac:picMk id="4" creationId="{7BB619D2-753B-9E90-6525-7BCB0322E785}"/>
          </ac:picMkLst>
        </pc:pic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6T02:55:58.458" v="671" actId="478"/>
          <ac:cxnSpMkLst>
            <pc:docMk/>
            <pc:sldMk cId="730685718" sldId="323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6T02:38:01.394" v="184" actId="478"/>
          <ac:cxnSpMkLst>
            <pc:docMk/>
            <pc:sldMk cId="730685718" sldId="323"/>
            <ac:cxnSpMk id="93" creationId="{06B4E1A7-3DD6-41A0-8B0A-7654327AA820}"/>
          </ac:cxnSpMkLst>
        </pc:cxnChg>
        <pc:cxnChg chg="mod">
          <ac:chgData name="Tsemach Mizrachi" userId="85fcc19c-b38c-410f-93a9-519990a4c1f0" providerId="ADAL" clId="{DB6A5D41-9F77-4945-A664-8C83B6A8898B}" dt="2023-01-26T02:49:52.562" v="547" actId="692"/>
          <ac:cxnSpMkLst>
            <pc:docMk/>
            <pc:sldMk cId="730685718" sldId="323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6T02:55:53.076" v="667" actId="478"/>
          <ac:cxnSpMkLst>
            <pc:docMk/>
            <pc:sldMk cId="730685718" sldId="323"/>
            <ac:cxnSpMk id="96" creationId="{79EE7C69-5150-4AF4-BE20-F63590727970}"/>
          </ac:cxnSpMkLst>
        </pc:cxnChg>
      </pc:sldChg>
      <pc:sldChg chg="modSp">
        <pc:chgData name="Tsemach Mizrachi" userId="85fcc19c-b38c-410f-93a9-519990a4c1f0" providerId="ADAL" clId="{DB6A5D41-9F77-4945-A664-8C83B6A8898B}" dt="2023-01-23T22:47:09.350" v="147" actId="6549"/>
        <pc:sldMkLst>
          <pc:docMk/>
          <pc:sldMk cId="141889337" sldId="324"/>
        </pc:sldMkLst>
        <pc:spChg chg="mod">
          <ac:chgData name="Tsemach Mizrachi" userId="85fcc19c-b38c-410f-93a9-519990a4c1f0" providerId="ADAL" clId="{DB6A5D41-9F77-4945-A664-8C83B6A8898B}" dt="2023-01-23T22:47:04.924" v="145" actId="6549"/>
          <ac:spMkLst>
            <pc:docMk/>
            <pc:sldMk cId="141889337" sldId="324"/>
            <ac:spMk id="32" creationId="{FD9114E9-A76A-46C5-AFC7-D990CE053E57}"/>
          </ac:spMkLst>
        </pc:spChg>
        <pc:spChg chg="mod">
          <ac:chgData name="Tsemach Mizrachi" userId="85fcc19c-b38c-410f-93a9-519990a4c1f0" providerId="ADAL" clId="{DB6A5D41-9F77-4945-A664-8C83B6A8898B}" dt="2023-01-23T22:47:09.350" v="147" actId="6549"/>
          <ac:spMkLst>
            <pc:docMk/>
            <pc:sldMk cId="141889337" sldId="324"/>
            <ac:spMk id="42" creationId="{4A4CC6FE-4B7F-4C1B-8848-4F521F7184D6}"/>
          </ac:spMkLst>
        </pc:spChg>
      </pc:sldChg>
      <pc:sldChg chg="modSp mod">
        <pc:chgData name="Tsemach Mizrachi" userId="85fcc19c-b38c-410f-93a9-519990a4c1f0" providerId="ADAL" clId="{DB6A5D41-9F77-4945-A664-8C83B6A8898B}" dt="2023-01-26T10:11:59.788" v="1642" actId="20577"/>
        <pc:sldMkLst>
          <pc:docMk/>
          <pc:sldMk cId="1047039530" sldId="340"/>
        </pc:sldMkLst>
        <pc:spChg chg="mod">
          <ac:chgData name="Tsemach Mizrachi" userId="85fcc19c-b38c-410f-93a9-519990a4c1f0" providerId="ADAL" clId="{DB6A5D41-9F77-4945-A664-8C83B6A8898B}" dt="2023-01-26T10:11:59.788" v="1642" actId="20577"/>
          <ac:spMkLst>
            <pc:docMk/>
            <pc:sldMk cId="1047039530" sldId="340"/>
            <ac:spMk id="4" creationId="{978C3843-0E50-27AE-E526-D5200A458274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3T22:20:02.123" v="108" actId="20577"/>
        <pc:sldMkLst>
          <pc:docMk/>
          <pc:sldMk cId="2724124913" sldId="385"/>
        </pc:sldMkLst>
        <pc:spChg chg="add del mod">
          <ac:chgData name="Tsemach Mizrachi" userId="85fcc19c-b38c-410f-93a9-519990a4c1f0" providerId="ADAL" clId="{DB6A5D41-9F77-4945-A664-8C83B6A8898B}" dt="2023-01-23T22:18:59.116" v="53" actId="11529"/>
          <ac:spMkLst>
            <pc:docMk/>
            <pc:sldMk cId="2724124913" sldId="385"/>
            <ac:spMk id="3" creationId="{F04B7318-8E95-8589-74F0-DB8849C3AD2E}"/>
          </ac:spMkLst>
        </pc:spChg>
        <pc:spChg chg="add del mod">
          <ac:chgData name="Tsemach Mizrachi" userId="85fcc19c-b38c-410f-93a9-519990a4c1f0" providerId="ADAL" clId="{DB6A5D41-9F77-4945-A664-8C83B6A8898B}" dt="2023-01-23T22:18:55.506" v="47"/>
          <ac:spMkLst>
            <pc:docMk/>
            <pc:sldMk cId="2724124913" sldId="385"/>
            <ac:spMk id="5" creationId="{9A733E8E-6285-BE36-E8F6-35C07B505135}"/>
          </ac:spMkLst>
        </pc:spChg>
        <pc:spChg chg="mod">
          <ac:chgData name="Tsemach Mizrachi" userId="85fcc19c-b38c-410f-93a9-519990a4c1f0" providerId="ADAL" clId="{DB6A5D41-9F77-4945-A664-8C83B6A8898B}" dt="2023-01-23T22:20:02.123" v="108" actId="20577"/>
          <ac:spMkLst>
            <pc:docMk/>
            <pc:sldMk cId="2724124913" sldId="385"/>
            <ac:spMk id="72" creationId="{15837762-88B4-4B55-8601-FE31AFE6DDD6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2:12.346" v="139" actId="1038"/>
        <pc:sldMkLst>
          <pc:docMk/>
          <pc:sldMk cId="21171987" sldId="386"/>
        </pc:sldMkLst>
        <pc:spChg chg="add mod">
          <ac:chgData name="Tsemach Mizrachi" userId="85fcc19c-b38c-410f-93a9-519990a4c1f0" providerId="ADAL" clId="{DB6A5D41-9F77-4945-A664-8C83B6A8898B}" dt="2023-01-23T22:22:12.346" v="139" actId="1038"/>
          <ac:spMkLst>
            <pc:docMk/>
            <pc:sldMk cId="21171987" sldId="386"/>
            <ac:spMk id="4" creationId="{C91F6929-34A6-B939-9A51-8BFC62AB44F1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6:52.059" v="142" actId="1076"/>
        <pc:sldMkLst>
          <pc:docMk/>
          <pc:sldMk cId="1824474217" sldId="387"/>
        </pc:sldMkLst>
        <pc:spChg chg="add mod">
          <ac:chgData name="Tsemach Mizrachi" userId="85fcc19c-b38c-410f-93a9-519990a4c1f0" providerId="ADAL" clId="{DB6A5D41-9F77-4945-A664-8C83B6A8898B}" dt="2023-01-23T22:26:52.059" v="142" actId="1076"/>
          <ac:spMkLst>
            <pc:docMk/>
            <pc:sldMk cId="1824474217" sldId="387"/>
            <ac:spMk id="4" creationId="{941014FC-16EA-7965-969D-C3867E38930D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31T08:30:16.950" v="5915" actId="11529"/>
        <pc:sldMkLst>
          <pc:docMk/>
          <pc:sldMk cId="2741493788" sldId="389"/>
        </pc:sldMkLst>
        <pc:spChg chg="add del mod">
          <ac:chgData name="Tsemach Mizrachi" userId="85fcc19c-b38c-410f-93a9-519990a4c1f0" providerId="ADAL" clId="{DB6A5D41-9F77-4945-A664-8C83B6A8898B}" dt="2023-01-31T08:28:49.118" v="5907" actId="11529"/>
          <ac:spMkLst>
            <pc:docMk/>
            <pc:sldMk cId="2741493788" sldId="389"/>
            <ac:spMk id="3" creationId="{92D89F69-F036-ACC4-B0FB-D0056900E0F5}"/>
          </ac:spMkLst>
        </pc:spChg>
        <pc:spChg chg="add del">
          <ac:chgData name="Tsemach Mizrachi" userId="85fcc19c-b38c-410f-93a9-519990a4c1f0" providerId="ADAL" clId="{DB6A5D41-9F77-4945-A664-8C83B6A8898B}" dt="2023-01-31T08:30:16.950" v="5915" actId="11529"/>
          <ac:spMkLst>
            <pc:docMk/>
            <pc:sldMk cId="2741493788" sldId="389"/>
            <ac:spMk id="4" creationId="{05120DCA-7335-B696-7465-8CFB8A78278F}"/>
          </ac:spMkLst>
        </pc:spChg>
        <pc:spChg chg="add del">
          <ac:chgData name="Tsemach Mizrachi" userId="85fcc19c-b38c-410f-93a9-519990a4c1f0" providerId="ADAL" clId="{DB6A5D41-9F77-4945-A664-8C83B6A8898B}" dt="2023-01-31T08:30:16.501" v="5914" actId="11529"/>
          <ac:spMkLst>
            <pc:docMk/>
            <pc:sldMk cId="2741493788" sldId="389"/>
            <ac:spMk id="8" creationId="{B0BAC76B-3FBF-4DB3-9D2C-105F7A2732AC}"/>
          </ac:spMkLst>
        </pc:spChg>
        <pc:spChg chg="add del">
          <ac:chgData name="Tsemach Mizrachi" userId="85fcc19c-b38c-410f-93a9-519990a4c1f0" providerId="ADAL" clId="{DB6A5D41-9F77-4945-A664-8C83B6A8898B}" dt="2023-01-31T08:30:16.166" v="5913" actId="11529"/>
          <ac:spMkLst>
            <pc:docMk/>
            <pc:sldMk cId="2741493788" sldId="389"/>
            <ac:spMk id="11" creationId="{CFAB0E96-91B4-006A-D0F0-E0291FF545EB}"/>
          </ac:spMkLst>
        </pc:spChg>
        <pc:spChg chg="mod">
          <ac:chgData name="Tsemach Mizrachi" userId="85fcc19c-b38c-410f-93a9-519990a4c1f0" providerId="ADAL" clId="{DB6A5D41-9F77-4945-A664-8C83B6A8898B}" dt="2023-01-31T08:26:52.341" v="5903" actId="20577"/>
          <ac:spMkLst>
            <pc:docMk/>
            <pc:sldMk cId="2741493788" sldId="389"/>
            <ac:spMk id="13" creationId="{A64E559B-A493-73A3-3F2E-8490028DFC5A}"/>
          </ac:spMkLst>
        </pc:spChg>
        <pc:picChg chg="mod">
          <ac:chgData name="Tsemach Mizrachi" userId="85fcc19c-b38c-410f-93a9-519990a4c1f0" providerId="ADAL" clId="{DB6A5D41-9F77-4945-A664-8C83B6A8898B}" dt="2023-01-31T08:30:10.965" v="5912" actId="1076"/>
          <ac:picMkLst>
            <pc:docMk/>
            <pc:sldMk cId="2741493788" sldId="389"/>
            <ac:picMk id="5" creationId="{A333B0DF-22EC-785C-5E51-541A7FD47F5F}"/>
          </ac:picMkLst>
        </pc:picChg>
      </pc:sldChg>
      <pc:sldChg chg="modSp">
        <pc:chgData name="Tsemach Mizrachi" userId="85fcc19c-b38c-410f-93a9-519990a4c1f0" providerId="ADAL" clId="{DB6A5D41-9F77-4945-A664-8C83B6A8898B}" dt="2023-01-23T22:57:46.308" v="171" actId="20577"/>
        <pc:sldMkLst>
          <pc:docMk/>
          <pc:sldMk cId="3008821186" sldId="393"/>
        </pc:sldMkLst>
        <pc:spChg chg="mod">
          <ac:chgData name="Tsemach Mizrachi" userId="85fcc19c-b38c-410f-93a9-519990a4c1f0" providerId="ADAL" clId="{DB6A5D41-9F77-4945-A664-8C83B6A8898B}" dt="2023-01-23T22:57:41.744" v="169" actId="20577"/>
          <ac:spMkLst>
            <pc:docMk/>
            <pc:sldMk cId="3008821186" sldId="393"/>
            <ac:spMk id="2" creationId="{0702F79A-76FF-FFBB-19B4-AF7324EE7FFA}"/>
          </ac:spMkLst>
        </pc:spChg>
        <pc:spChg chg="mod">
          <ac:chgData name="Tsemach Mizrachi" userId="85fcc19c-b38c-410f-93a9-519990a4c1f0" providerId="ADAL" clId="{DB6A5D41-9F77-4945-A664-8C83B6A8898B}" dt="2023-01-23T22:57:46.308" v="171" actId="20577"/>
          <ac:spMkLst>
            <pc:docMk/>
            <pc:sldMk cId="3008821186" sldId="393"/>
            <ac:spMk id="3" creationId="{CCE01E74-6A60-A041-6A97-E942E7065947}"/>
          </ac:spMkLst>
        </pc:spChg>
        <pc:spChg chg="mod">
          <ac:chgData name="Tsemach Mizrachi" userId="85fcc19c-b38c-410f-93a9-519990a4c1f0" providerId="ADAL" clId="{DB6A5D41-9F77-4945-A664-8C83B6A8898B}" dt="2023-01-23T22:56:36.777" v="162" actId="20577"/>
          <ac:spMkLst>
            <pc:docMk/>
            <pc:sldMk cId="3008821186" sldId="393"/>
            <ac:spMk id="43" creationId="{DB742CD8-D8BB-736F-9EC1-47B877975901}"/>
          </ac:spMkLst>
        </pc:spChg>
        <pc:spChg chg="mod">
          <ac:chgData name="Tsemach Mizrachi" userId="85fcc19c-b38c-410f-93a9-519990a4c1f0" providerId="ADAL" clId="{DB6A5D41-9F77-4945-A664-8C83B6A8898B}" dt="2023-01-23T22:57:07.908" v="164" actId="20577"/>
          <ac:spMkLst>
            <pc:docMk/>
            <pc:sldMk cId="3008821186" sldId="393"/>
            <ac:spMk id="44" creationId="{719B2390-A919-805C-A5B4-C8AA19B5EFAA}"/>
          </ac:spMkLst>
        </pc:spChg>
        <pc:spChg chg="mod">
          <ac:chgData name="Tsemach Mizrachi" userId="85fcc19c-b38c-410f-93a9-519990a4c1f0" providerId="ADAL" clId="{DB6A5D41-9F77-4945-A664-8C83B6A8898B}" dt="2023-01-23T22:57:11.302" v="166" actId="20577"/>
          <ac:spMkLst>
            <pc:docMk/>
            <pc:sldMk cId="3008821186" sldId="393"/>
            <ac:spMk id="45" creationId="{8DDD2D04-5016-3351-59FA-A8DADE98A99C}"/>
          </ac:spMkLst>
        </pc:spChg>
        <pc:spChg chg="mod">
          <ac:chgData name="Tsemach Mizrachi" userId="85fcc19c-b38c-410f-93a9-519990a4c1f0" providerId="ADAL" clId="{DB6A5D41-9F77-4945-A664-8C83B6A8898B}" dt="2023-01-23T22:57:23.684" v="167" actId="20577"/>
          <ac:spMkLst>
            <pc:docMk/>
            <pc:sldMk cId="3008821186" sldId="393"/>
            <ac:spMk id="47" creationId="{87DEE975-4BC7-515C-414E-8F443F244206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1-27T08:44:39.890" v="3834" actId="207"/>
        <pc:sldMkLst>
          <pc:docMk/>
          <pc:sldMk cId="2352988857" sldId="394"/>
        </pc:sldMkLst>
        <pc:spChg chg="mod">
          <ac:chgData name="Tsemach Mizrachi" userId="85fcc19c-b38c-410f-93a9-519990a4c1f0" providerId="ADAL" clId="{DB6A5D41-9F77-4945-A664-8C83B6A8898B}" dt="2023-01-27T07:47:03.829" v="2514" actId="1035"/>
          <ac:spMkLst>
            <pc:docMk/>
            <pc:sldMk cId="2352988857" sldId="394"/>
            <ac:spMk id="2" creationId="{040AC9AD-40B0-4D8F-B7E3-CC69AD5DF57F}"/>
          </ac:spMkLst>
        </pc:spChg>
        <pc:spChg chg="add mod topLvl">
          <ac:chgData name="Tsemach Mizrachi" userId="85fcc19c-b38c-410f-93a9-519990a4c1f0" providerId="ADAL" clId="{DB6A5D41-9F77-4945-A664-8C83B6A8898B}" dt="2023-01-27T08:38:55.564" v="3644" actId="1076"/>
          <ac:spMkLst>
            <pc:docMk/>
            <pc:sldMk cId="2352988857" sldId="394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06:52:27.725" v="2210" actId="478"/>
          <ac:spMkLst>
            <pc:docMk/>
            <pc:sldMk cId="2352988857" sldId="394"/>
            <ac:spMk id="5" creationId="{B4A351CA-BB65-4405-9679-5C7E05781316}"/>
          </ac:spMkLst>
        </pc:spChg>
        <pc:spChg chg="mod">
          <ac:chgData name="Tsemach Mizrachi" userId="85fcc19c-b38c-410f-93a9-519990a4c1f0" providerId="ADAL" clId="{DB6A5D41-9F77-4945-A664-8C83B6A8898B}" dt="2023-01-27T08:31:42.828" v="3442" actId="14100"/>
          <ac:spMkLst>
            <pc:docMk/>
            <pc:sldMk cId="2352988857" sldId="394"/>
            <ac:spMk id="7" creationId="{5D6D7F3D-3FA1-4E90-B5F3-A1F1B5E37FB4}"/>
          </ac:spMkLst>
        </pc:spChg>
        <pc:spChg chg="add del mod topLvl">
          <ac:chgData name="Tsemach Mizrachi" userId="85fcc19c-b38c-410f-93a9-519990a4c1f0" providerId="ADAL" clId="{DB6A5D41-9F77-4945-A664-8C83B6A8898B}" dt="2023-01-27T08:27:18.347" v="3295" actId="478"/>
          <ac:spMkLst>
            <pc:docMk/>
            <pc:sldMk cId="2352988857" sldId="394"/>
            <ac:spMk id="18" creationId="{DDE50B36-6FC2-EC50-4923-25922C006DB3}"/>
          </ac:spMkLst>
        </pc:spChg>
        <pc:spChg chg="add del mod topLvl">
          <ac:chgData name="Tsemach Mizrachi" userId="85fcc19c-b38c-410f-93a9-519990a4c1f0" providerId="ADAL" clId="{DB6A5D41-9F77-4945-A664-8C83B6A8898B}" dt="2023-01-27T08:21:08.499" v="3182" actId="478"/>
          <ac:spMkLst>
            <pc:docMk/>
            <pc:sldMk cId="2352988857" sldId="394"/>
            <ac:spMk id="19" creationId="{300C17BA-7466-3C67-7D8D-DA947C8FF3C1}"/>
          </ac:spMkLst>
        </pc:spChg>
        <pc:spChg chg="add mod ord topLvl">
          <ac:chgData name="Tsemach Mizrachi" userId="85fcc19c-b38c-410f-93a9-519990a4c1f0" providerId="ADAL" clId="{DB6A5D41-9F77-4945-A664-8C83B6A8898B}" dt="2023-01-27T08:29:47.299" v="3308" actId="403"/>
          <ac:spMkLst>
            <pc:docMk/>
            <pc:sldMk cId="2352988857" sldId="394"/>
            <ac:spMk id="20" creationId="{A4F4EEC4-8E31-B596-F55D-5227A283C8A8}"/>
          </ac:spMkLst>
        </pc:spChg>
        <pc:spChg chg="add del mod">
          <ac:chgData name="Tsemach Mizrachi" userId="85fcc19c-b38c-410f-93a9-519990a4c1f0" providerId="ADAL" clId="{DB6A5D41-9F77-4945-A664-8C83B6A8898B}" dt="2023-01-27T07:02:32.718" v="2328"/>
          <ac:spMkLst>
            <pc:docMk/>
            <pc:sldMk cId="2352988857" sldId="394"/>
            <ac:spMk id="33" creationId="{BD8E8688-4C3D-F0D6-C03B-EEECFAEF48A4}"/>
          </ac:spMkLst>
        </pc:spChg>
        <pc:spChg chg="add mod topLvl">
          <ac:chgData name="Tsemach Mizrachi" userId="85fcc19c-b38c-410f-93a9-519990a4c1f0" providerId="ADAL" clId="{DB6A5D41-9F77-4945-A664-8C83B6A8898B}" dt="2023-01-27T07:46:50.899" v="2506" actId="403"/>
          <ac:spMkLst>
            <pc:docMk/>
            <pc:sldMk cId="2352988857" sldId="394"/>
            <ac:spMk id="34" creationId="{924063CE-0F0F-7428-B2D9-B1CDBBA0A95C}"/>
          </ac:spMkLst>
        </pc:spChg>
        <pc:spChg chg="add mod">
          <ac:chgData name="Tsemach Mizrachi" userId="85fcc19c-b38c-410f-93a9-519990a4c1f0" providerId="ADAL" clId="{DB6A5D41-9F77-4945-A664-8C83B6A8898B}" dt="2023-01-27T08:29:06.920" v="3307" actId="20577"/>
          <ac:spMkLst>
            <pc:docMk/>
            <pc:sldMk cId="2352988857" sldId="394"/>
            <ac:spMk id="39" creationId="{3E8A0BAE-AA55-507A-572D-145B09EBB94E}"/>
          </ac:spMkLst>
        </pc:spChg>
        <pc:spChg chg="add mod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40" creationId="{03166C14-2704-D07C-0922-FA605D848E2C}"/>
          </ac:spMkLst>
        </pc:spChg>
        <pc:spChg chg="add del mod">
          <ac:chgData name="Tsemach Mizrachi" userId="85fcc19c-b38c-410f-93a9-519990a4c1f0" providerId="ADAL" clId="{DB6A5D41-9F77-4945-A664-8C83B6A8898B}" dt="2023-01-27T08:31:00.576" v="3438" actId="478"/>
          <ac:spMkLst>
            <pc:docMk/>
            <pc:sldMk cId="2352988857" sldId="394"/>
            <ac:spMk id="41" creationId="{246E32F0-BC3B-5EAC-6CBF-B5B76C682B37}"/>
          </ac:spMkLst>
        </pc:spChg>
        <pc:spChg chg="add mod">
          <ac:chgData name="Tsemach Mizrachi" userId="85fcc19c-b38c-410f-93a9-519990a4c1f0" providerId="ADAL" clId="{DB6A5D41-9F77-4945-A664-8C83B6A8898B}" dt="2023-01-27T08:27:32.762" v="3297" actId="164"/>
          <ac:spMkLst>
            <pc:docMk/>
            <pc:sldMk cId="2352988857" sldId="394"/>
            <ac:spMk id="46" creationId="{1C393A1D-1726-E99D-A237-800702248795}"/>
          </ac:spMkLst>
        </pc:spChg>
        <pc:spChg chg="add mod">
          <ac:chgData name="Tsemach Mizrachi" userId="85fcc19c-b38c-410f-93a9-519990a4c1f0" providerId="ADAL" clId="{DB6A5D41-9F77-4945-A664-8C83B6A8898B}" dt="2023-01-27T08:39:44.803" v="3683" actId="1035"/>
          <ac:spMkLst>
            <pc:docMk/>
            <pc:sldMk cId="2352988857" sldId="394"/>
            <ac:spMk id="54" creationId="{2BA8AA3D-612B-5385-5113-AAB13CF7820B}"/>
          </ac:spMkLst>
        </pc:spChg>
        <pc:spChg chg="add mod">
          <ac:chgData name="Tsemach Mizrachi" userId="85fcc19c-b38c-410f-93a9-519990a4c1f0" providerId="ADAL" clId="{DB6A5D41-9F77-4945-A664-8C83B6A8898B}" dt="2023-01-27T08:35:10.475" v="3541" actId="20577"/>
          <ac:spMkLst>
            <pc:docMk/>
            <pc:sldMk cId="2352988857" sldId="394"/>
            <ac:spMk id="55" creationId="{D530F589-5606-905E-A090-924F2417670F}"/>
          </ac:spMkLst>
        </pc:spChg>
        <pc:spChg chg="add mod">
          <ac:chgData name="Tsemach Mizrachi" userId="85fcc19c-b38c-410f-93a9-519990a4c1f0" providerId="ADAL" clId="{DB6A5D41-9F77-4945-A664-8C83B6A8898B}" dt="2023-01-27T08:44:21.451" v="3832" actId="164"/>
          <ac:spMkLst>
            <pc:docMk/>
            <pc:sldMk cId="2352988857" sldId="394"/>
            <ac:spMk id="60" creationId="{A1023D82-D6E1-0D0C-1885-64489C42B45C}"/>
          </ac:spMkLst>
        </pc:spChg>
        <pc:spChg chg="add mod">
          <ac:chgData name="Tsemach Mizrachi" userId="85fcc19c-b38c-410f-93a9-519990a4c1f0" providerId="ADAL" clId="{DB6A5D41-9F77-4945-A664-8C83B6A8898B}" dt="2023-01-27T08:44:39.890" v="3834" actId="207"/>
          <ac:spMkLst>
            <pc:docMk/>
            <pc:sldMk cId="2352988857" sldId="394"/>
            <ac:spMk id="64" creationId="{81AAD836-FD23-1249-9006-50A4ED087B41}"/>
          </ac:spMkLst>
        </pc:spChg>
        <pc:spChg chg="del mod">
          <ac:chgData name="Tsemach Mizrachi" userId="85fcc19c-b38c-410f-93a9-519990a4c1f0" providerId="ADAL" clId="{DB6A5D41-9F77-4945-A664-8C83B6A8898B}" dt="2023-01-27T06:52:32.241" v="2212" actId="478"/>
          <ac:spMkLst>
            <pc:docMk/>
            <pc:sldMk cId="2352988857" sldId="394"/>
            <ac:spMk id="67" creationId="{548A31FD-E15B-4BF2-9866-786B408678F2}"/>
          </ac:spMkLst>
        </pc:spChg>
        <pc:spChg chg="mod topLvl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7T07:02:05.937" v="2323" actId="478"/>
          <ac:spMkLst>
            <pc:docMk/>
            <pc:sldMk cId="2352988857" sldId="394"/>
            <ac:spMk id="85" creationId="{04DCFF2F-1AD9-489B-8E39-3D1F8B5D7F26}"/>
          </ac:spMkLst>
        </pc:spChg>
        <pc:spChg chg="del mod topLvl">
          <ac:chgData name="Tsemach Mizrachi" userId="85fcc19c-b38c-410f-93a9-519990a4c1f0" providerId="ADAL" clId="{DB6A5D41-9F77-4945-A664-8C83B6A8898B}" dt="2023-01-27T08:16:46.442" v="3098" actId="478"/>
          <ac:spMkLst>
            <pc:docMk/>
            <pc:sldMk cId="2352988857" sldId="394"/>
            <ac:spMk id="88" creationId="{26EE9F54-1ED0-4ECB-8016-BF5D3E2B245C}"/>
          </ac:spMkLst>
        </pc:spChg>
        <pc:spChg chg="del">
          <ac:chgData name="Tsemach Mizrachi" userId="85fcc19c-b38c-410f-93a9-519990a4c1f0" providerId="ADAL" clId="{DB6A5D41-9F77-4945-A664-8C83B6A8898B}" dt="2023-01-27T07:02:07.718" v="2324" actId="478"/>
          <ac:spMkLst>
            <pc:docMk/>
            <pc:sldMk cId="2352988857" sldId="394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06:51:36.384" v="2203" actId="478"/>
          <ac:spMkLst>
            <pc:docMk/>
            <pc:sldMk cId="2352988857" sldId="394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7T07:02:03.329" v="2321" actId="478"/>
          <ac:spMkLst>
            <pc:docMk/>
            <pc:sldMk cId="2352988857" sldId="394"/>
            <ac:spMk id="91" creationId="{F4A0ACC9-7807-4059-BA09-4C4DB6C499B4}"/>
          </ac:spMkLst>
        </pc:spChg>
        <pc:spChg chg="del mod">
          <ac:chgData name="Tsemach Mizrachi" userId="85fcc19c-b38c-410f-93a9-519990a4c1f0" providerId="ADAL" clId="{DB6A5D41-9F77-4945-A664-8C83B6A8898B}" dt="2023-01-27T06:51:32.417" v="2201" actId="478"/>
          <ac:spMkLst>
            <pc:docMk/>
            <pc:sldMk cId="2352988857" sldId="394"/>
            <ac:spMk id="97" creationId="{73D85896-9878-4D30-B0E7-BA7CF5264188}"/>
          </ac:spMkLst>
        </pc:spChg>
        <pc:grpChg chg="add del mod">
          <ac:chgData name="Tsemach Mizrachi" userId="85fcc19c-b38c-410f-93a9-519990a4c1f0" providerId="ADAL" clId="{DB6A5D41-9F77-4945-A664-8C83B6A8898B}" dt="2023-01-27T07:47:19.089" v="2515" actId="165"/>
          <ac:grpSpMkLst>
            <pc:docMk/>
            <pc:sldMk cId="2352988857" sldId="394"/>
            <ac:grpSpMk id="32" creationId="{5B3A163D-39B3-45E7-E877-B721D2C4C93C}"/>
          </ac:grpSpMkLst>
        </pc:grpChg>
        <pc:grpChg chg="add del mod">
          <ac:chgData name="Tsemach Mizrachi" userId="85fcc19c-b38c-410f-93a9-519990a4c1f0" providerId="ADAL" clId="{DB6A5D41-9F77-4945-A664-8C83B6A8898B}" dt="2023-01-27T07:44:56.393" v="2441" actId="165"/>
          <ac:grpSpMkLst>
            <pc:docMk/>
            <pc:sldMk cId="2352988857" sldId="394"/>
            <ac:grpSpMk id="35" creationId="{AD17F27E-5F00-7D6B-D2A4-B678D5E12BBB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42" creationId="{9425C02E-BBC5-D244-7758-E88FF49CE87C}"/>
          </ac:grpSpMkLst>
        </pc:grpChg>
        <pc:grpChg chg="add mod">
          <ac:chgData name="Tsemach Mizrachi" userId="85fcc19c-b38c-410f-93a9-519990a4c1f0" providerId="ADAL" clId="{DB6A5D41-9F77-4945-A664-8C83B6A8898B}" dt="2023-01-27T08:27:32.762" v="3297" actId="164"/>
          <ac:grpSpMkLst>
            <pc:docMk/>
            <pc:sldMk cId="2352988857" sldId="394"/>
            <ac:grpSpMk id="52" creationId="{4188E988-7A63-86E3-5D5C-E17C98EE3D6F}"/>
          </ac:grpSpMkLst>
        </pc:grpChg>
        <pc:grpChg chg="add mod">
          <ac:chgData name="Tsemach Mizrachi" userId="85fcc19c-b38c-410f-93a9-519990a4c1f0" providerId="ADAL" clId="{DB6A5D41-9F77-4945-A664-8C83B6A8898B}" dt="2023-01-27T08:31:10.794" v="3441" actId="14100"/>
          <ac:grpSpMkLst>
            <pc:docMk/>
            <pc:sldMk cId="2352988857" sldId="394"/>
            <ac:grpSpMk id="53" creationId="{11401E8D-C47D-2613-9165-C6ED072D59CE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63" creationId="{70C6DA38-F212-0002-3FD3-2615AFACCE66}"/>
          </ac:grpSpMkLst>
        </pc:grpChg>
        <pc:grpChg chg="add mod">
          <ac:chgData name="Tsemach Mizrachi" userId="85fcc19c-b38c-410f-93a9-519990a4c1f0" providerId="ADAL" clId="{DB6A5D41-9F77-4945-A664-8C83B6A8898B}" dt="2023-01-27T08:44:21.451" v="3832" actId="164"/>
          <ac:grpSpMkLst>
            <pc:docMk/>
            <pc:sldMk cId="2352988857" sldId="394"/>
            <ac:grpSpMk id="73" creationId="{91EE9AE5-9CA8-3E90-801E-C1E7A94C51C3}"/>
          </ac:grpSpMkLst>
        </pc:grpChg>
        <pc:grpChg chg="del">
          <ac:chgData name="Tsemach Mizrachi" userId="85fcc19c-b38c-410f-93a9-519990a4c1f0" providerId="ADAL" clId="{DB6A5D41-9F77-4945-A664-8C83B6A8898B}" dt="2023-01-27T06:15:39.042" v="1785" actId="478"/>
          <ac:grpSpMkLst>
            <pc:docMk/>
            <pc:sldMk cId="2352988857" sldId="394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07:45:08.832" v="2445" actId="1076"/>
          <ac:picMkLst>
            <pc:docMk/>
            <pc:sldMk cId="2352988857" sldId="394"/>
            <ac:picMk id="3" creationId="{0BDCD4D9-9D4D-AD49-B4A0-F0886A52047E}"/>
          </ac:picMkLst>
        </pc:picChg>
        <pc:cxnChg chg="add del mod">
          <ac:chgData name="Tsemach Mizrachi" userId="85fcc19c-b38c-410f-93a9-519990a4c1f0" providerId="ADAL" clId="{DB6A5D41-9F77-4945-A664-8C83B6A8898B}" dt="2023-01-27T06:27:28.789" v="2053" actId="478"/>
          <ac:cxnSpMkLst>
            <pc:docMk/>
            <pc:sldMk cId="2352988857" sldId="394"/>
            <ac:cxnSpMk id="8" creationId="{2CAD0B59-8B1A-4AAF-3449-3772B80A5465}"/>
          </ac:cxnSpMkLst>
        </pc:cxnChg>
        <pc:cxnChg chg="add del mod ord topLvl">
          <ac:chgData name="Tsemach Mizrachi" userId="85fcc19c-b38c-410f-93a9-519990a4c1f0" providerId="ADAL" clId="{DB6A5D41-9F77-4945-A664-8C83B6A8898B}" dt="2023-01-27T08:22:37.591" v="3199" actId="478"/>
          <ac:cxnSpMkLst>
            <pc:docMk/>
            <pc:sldMk cId="2352988857" sldId="394"/>
            <ac:cxnSpMk id="11" creationId="{AC547573-1416-13F6-CE3D-3C6BD6A2E2A5}"/>
          </ac:cxnSpMkLst>
        </pc:cxnChg>
        <pc:cxnChg chg="add del mod topLvl">
          <ac:chgData name="Tsemach Mizrachi" userId="85fcc19c-b38c-410f-93a9-519990a4c1f0" providerId="ADAL" clId="{DB6A5D41-9F77-4945-A664-8C83B6A8898B}" dt="2023-01-27T08:21:05.376" v="3180" actId="478"/>
          <ac:cxnSpMkLst>
            <pc:docMk/>
            <pc:sldMk cId="2352988857" sldId="394"/>
            <ac:cxnSpMk id="21" creationId="{C49B1ADC-0601-0B54-EFF5-54555EFE6A30}"/>
          </ac:cxnSpMkLst>
        </pc:cxnChg>
        <pc:cxnChg chg="add del mod topLvl">
          <ac:chgData name="Tsemach Mizrachi" userId="85fcc19c-b38c-410f-93a9-519990a4c1f0" providerId="ADAL" clId="{DB6A5D41-9F77-4945-A664-8C83B6A8898B}" dt="2023-01-27T08:21:06.795" v="3181" actId="478"/>
          <ac:cxnSpMkLst>
            <pc:docMk/>
            <pc:sldMk cId="2352988857" sldId="394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08:24:30.993" v="3222" actId="692"/>
          <ac:cxnSpMkLst>
            <pc:docMk/>
            <pc:sldMk cId="2352988857" sldId="394"/>
            <ac:cxnSpMk id="48" creationId="{C6895D0F-1960-1CFC-4C9A-C94AA135797C}"/>
          </ac:cxnSpMkLst>
        </pc:cxnChg>
        <pc:cxnChg chg="add mod">
          <ac:chgData name="Tsemach Mizrachi" userId="85fcc19c-b38c-410f-93a9-519990a4c1f0" providerId="ADAL" clId="{DB6A5D41-9F77-4945-A664-8C83B6A8898B}" dt="2023-01-27T08:30:33.831" v="3431" actId="14100"/>
          <ac:cxnSpMkLst>
            <pc:docMk/>
            <pc:sldMk cId="2352988857" sldId="394"/>
            <ac:cxnSpMk id="49" creationId="{3C371EA6-601F-C3A6-7EE8-827098A9E741}"/>
          </ac:cxnSpMkLst>
        </pc:cxnChg>
        <pc:cxnChg chg="add del mod">
          <ac:chgData name="Tsemach Mizrachi" userId="85fcc19c-b38c-410f-93a9-519990a4c1f0" providerId="ADAL" clId="{DB6A5D41-9F77-4945-A664-8C83B6A8898B}" dt="2023-01-27T08:34:15.358" v="3532" actId="478"/>
          <ac:cxnSpMkLst>
            <pc:docMk/>
            <pc:sldMk cId="2352988857" sldId="394"/>
            <ac:cxnSpMk id="57" creationId="{E038D546-9A50-D6C4-8B0C-B72FFBF524A4}"/>
          </ac:cxnSpMkLst>
        </pc:cxnChg>
        <pc:cxnChg chg="add mod">
          <ac:chgData name="Tsemach Mizrachi" userId="85fcc19c-b38c-410f-93a9-519990a4c1f0" providerId="ADAL" clId="{DB6A5D41-9F77-4945-A664-8C83B6A8898B}" dt="2023-01-27T08:34:42.564" v="3536" actId="692"/>
          <ac:cxnSpMkLst>
            <pc:docMk/>
            <pc:sldMk cId="2352988857" sldId="394"/>
            <ac:cxnSpMk id="59" creationId="{DA91F93A-0331-020D-20EF-53B1D413BD4E}"/>
          </ac:cxnSpMkLst>
        </pc:cxnChg>
        <pc:cxnChg chg="add mod">
          <ac:chgData name="Tsemach Mizrachi" userId="85fcc19c-b38c-410f-93a9-519990a4c1f0" providerId="ADAL" clId="{DB6A5D41-9F77-4945-A664-8C83B6A8898B}" dt="2023-01-27T08:44:12.579" v="3830" actId="1076"/>
          <ac:cxnSpMkLst>
            <pc:docMk/>
            <pc:sldMk cId="2352988857" sldId="394"/>
            <ac:cxnSpMk id="61" creationId="{AA7CCA0A-FCBD-CDC2-E42D-E2A8B8112B1D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7T06:15:41.409" v="1786" actId="478"/>
          <ac:cxnSpMkLst>
            <pc:docMk/>
            <pc:sldMk cId="2352988857" sldId="394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7T06:51:33.623" v="2202" actId="478"/>
          <ac:cxnSpMkLst>
            <pc:docMk/>
            <pc:sldMk cId="2352988857" sldId="394"/>
            <ac:cxnSpMk id="93" creationId="{06B4E1A7-3DD6-41A0-8B0A-7654327AA820}"/>
          </ac:cxnSpMkLst>
        </pc:cxnChg>
        <pc:cxnChg chg="del">
          <ac:chgData name="Tsemach Mizrachi" userId="85fcc19c-b38c-410f-93a9-519990a4c1f0" providerId="ADAL" clId="{DB6A5D41-9F77-4945-A664-8C83B6A8898B}" dt="2023-01-27T06:43:02.021" v="2153" actId="478"/>
          <ac:cxnSpMkLst>
            <pc:docMk/>
            <pc:sldMk cId="2352988857" sldId="394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7T07:02:04.626" v="2322" actId="478"/>
          <ac:cxnSpMkLst>
            <pc:docMk/>
            <pc:sldMk cId="2352988857" sldId="394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6:08:06.778" v="1644" actId="1076"/>
        <pc:sldMkLst>
          <pc:docMk/>
          <pc:sldMk cId="1988981426" sldId="395"/>
        </pc:sldMkLst>
        <pc:spChg chg="mod">
          <ac:chgData name="Tsemach Mizrachi" userId="85fcc19c-b38c-410f-93a9-519990a4c1f0" providerId="ADAL" clId="{DB6A5D41-9F77-4945-A664-8C83B6A8898B}" dt="2023-01-26T02:59:21.210" v="764" actId="20577"/>
          <ac:spMkLst>
            <pc:docMk/>
            <pc:sldMk cId="1988981426" sldId="395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6T03:01:25.603" v="772" actId="478"/>
          <ac:spMkLst>
            <pc:docMk/>
            <pc:sldMk cId="1988981426" sldId="395"/>
            <ac:spMk id="3" creationId="{DAE4B13E-0C30-DB7B-CE53-4FF38BFFFAAC}"/>
          </ac:spMkLst>
        </pc:spChg>
        <pc:spChg chg="add mod">
          <ac:chgData name="Tsemach Mizrachi" userId="85fcc19c-b38c-410f-93a9-519990a4c1f0" providerId="ADAL" clId="{DB6A5D41-9F77-4945-A664-8C83B6A8898B}" dt="2023-01-26T03:02:20.164" v="777" actId="1076"/>
          <ac:spMkLst>
            <pc:docMk/>
            <pc:sldMk cId="1988981426" sldId="395"/>
            <ac:spMk id="5" creationId="{618FC9AF-82C8-87D2-1AB2-CA7B0C175489}"/>
          </ac:spMkLst>
        </pc:spChg>
        <pc:spChg chg="del mod">
          <ac:chgData name="Tsemach Mizrachi" userId="85fcc19c-b38c-410f-93a9-519990a4c1f0" providerId="ADAL" clId="{DB6A5D41-9F77-4945-A664-8C83B6A8898B}" dt="2023-01-26T03:03:41.015" v="834" actId="478"/>
          <ac:spMkLst>
            <pc:docMk/>
            <pc:sldMk cId="1988981426" sldId="395"/>
            <ac:spMk id="6" creationId="{C8345581-2074-AF19-F245-CE15E2A1DD47}"/>
          </ac:spMkLst>
        </pc:spChg>
        <pc:spChg chg="del">
          <ac:chgData name="Tsemach Mizrachi" userId="85fcc19c-b38c-410f-93a9-519990a4c1f0" providerId="ADAL" clId="{DB6A5D41-9F77-4945-A664-8C83B6A8898B}" dt="2023-01-26T03:02:36.953" v="780" actId="478"/>
          <ac:spMkLst>
            <pc:docMk/>
            <pc:sldMk cId="1988981426" sldId="395"/>
            <ac:spMk id="7" creationId="{5D6D7F3D-3FA1-4E90-B5F3-A1F1B5E37FB4}"/>
          </ac:spMkLst>
        </pc:spChg>
        <pc:spChg chg="del mod">
          <ac:chgData name="Tsemach Mizrachi" userId="85fcc19c-b38c-410f-93a9-519990a4c1f0" providerId="ADAL" clId="{DB6A5D41-9F77-4945-A664-8C83B6A8898B}" dt="2023-01-26T03:03:09.786" v="786" actId="478"/>
          <ac:spMkLst>
            <pc:docMk/>
            <pc:sldMk cId="1988981426" sldId="395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03:45.047" v="836" actId="478"/>
          <ac:spMkLst>
            <pc:docMk/>
            <pc:sldMk cId="1988981426" sldId="395"/>
            <ac:spMk id="9" creationId="{F73A7BD6-7C50-BB98-B90F-E176BF5F5B92}"/>
          </ac:spMkLst>
        </pc:spChg>
        <pc:spChg chg="del">
          <ac:chgData name="Tsemach Mizrachi" userId="85fcc19c-b38c-410f-93a9-519990a4c1f0" providerId="ADAL" clId="{DB6A5D41-9F77-4945-A664-8C83B6A8898B}" dt="2023-01-26T03:03:04.746" v="783" actId="478"/>
          <ac:spMkLst>
            <pc:docMk/>
            <pc:sldMk cId="1988981426" sldId="395"/>
            <ac:spMk id="10" creationId="{7EBE6A3A-7F37-4EDD-CD17-7E9527A72D6E}"/>
          </ac:spMkLst>
        </pc:spChg>
        <pc:spChg chg="add mod">
          <ac:chgData name="Tsemach Mizrachi" userId="85fcc19c-b38c-410f-93a9-519990a4c1f0" providerId="ADAL" clId="{DB6A5D41-9F77-4945-A664-8C83B6A8898B}" dt="2023-01-26T03:02:29.225" v="779" actId="207"/>
          <ac:spMkLst>
            <pc:docMk/>
            <pc:sldMk cId="1988981426" sldId="395"/>
            <ac:spMk id="11" creationId="{EA285371-FAE4-EB39-CFAE-2F4935D35791}"/>
          </ac:spMkLst>
        </pc:spChg>
        <pc:spChg chg="del">
          <ac:chgData name="Tsemach Mizrachi" userId="85fcc19c-b38c-410f-93a9-519990a4c1f0" providerId="ADAL" clId="{DB6A5D41-9F77-4945-A664-8C83B6A8898B}" dt="2023-01-26T03:03:06.746" v="784" actId="478"/>
          <ac:spMkLst>
            <pc:docMk/>
            <pc:sldMk cId="1988981426" sldId="395"/>
            <ac:spMk id="13" creationId="{F97DFAB6-69EA-0BD7-E365-3BB0B4ABB6AC}"/>
          </ac:spMkLst>
        </pc:spChg>
        <pc:spChg chg="add del mod">
          <ac:chgData name="Tsemach Mizrachi" userId="85fcc19c-b38c-410f-93a9-519990a4c1f0" providerId="ADAL" clId="{DB6A5D41-9F77-4945-A664-8C83B6A8898B}" dt="2023-01-26T03:02:40.376" v="781" actId="478"/>
          <ac:spMkLst>
            <pc:docMk/>
            <pc:sldMk cId="1988981426" sldId="395"/>
            <ac:spMk id="14" creationId="{1AB154D2-AEFF-1681-3AD6-F49181C4EA16}"/>
          </ac:spMkLst>
        </pc:spChg>
        <pc:spChg chg="add del mod">
          <ac:chgData name="Tsemach Mizrachi" userId="85fcc19c-b38c-410f-93a9-519990a4c1f0" providerId="ADAL" clId="{DB6A5D41-9F77-4945-A664-8C83B6A8898B}" dt="2023-01-26T03:23:20.846" v="1217" actId="1076"/>
          <ac:spMkLst>
            <pc:docMk/>
            <pc:sldMk cId="1988981426" sldId="395"/>
            <ac:spMk id="15" creationId="{7224E28B-4CCD-E62F-A486-E1002321FD75}"/>
          </ac:spMkLst>
        </pc:spChg>
        <pc:spChg chg="mod">
          <ac:chgData name="Tsemach Mizrachi" userId="85fcc19c-b38c-410f-93a9-519990a4c1f0" providerId="ADAL" clId="{DB6A5D41-9F77-4945-A664-8C83B6A8898B}" dt="2023-01-26T03:03:36.034" v="832" actId="20577"/>
          <ac:spMkLst>
            <pc:docMk/>
            <pc:sldMk cId="1988981426" sldId="395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03:08.265" v="785" actId="478"/>
          <ac:spMkLst>
            <pc:docMk/>
            <pc:sldMk cId="1988981426" sldId="395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03:48.887" v="838" actId="478"/>
          <ac:spMkLst>
            <pc:docMk/>
            <pc:sldMk cId="1988981426" sldId="395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03:52.430" v="840" actId="478"/>
          <ac:spMkLst>
            <pc:docMk/>
            <pc:sldMk cId="1988981426" sldId="395"/>
            <ac:spMk id="19" creationId="{E511281C-7350-6B03-34CB-CD2E90CCF0C3}"/>
          </ac:spMkLst>
        </pc:spChg>
        <pc:spChg chg="del">
          <ac:chgData name="Tsemach Mizrachi" userId="85fcc19c-b38c-410f-93a9-519990a4c1f0" providerId="ADAL" clId="{DB6A5D41-9F77-4945-A664-8C83B6A8898B}" dt="2023-01-26T03:03:50.675" v="839" actId="478"/>
          <ac:spMkLst>
            <pc:docMk/>
            <pc:sldMk cId="1988981426" sldId="395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1-26T03:24:06.836" v="1241" actId="1076"/>
          <ac:spMkLst>
            <pc:docMk/>
            <pc:sldMk cId="1988981426" sldId="395"/>
            <ac:spMk id="21" creationId="{ABFBAA8F-CFBC-240D-5BA1-AE2BF3431632}"/>
          </ac:spMkLst>
        </pc:spChg>
        <pc:spChg chg="add mod">
          <ac:chgData name="Tsemach Mizrachi" userId="85fcc19c-b38c-410f-93a9-519990a4c1f0" providerId="ADAL" clId="{DB6A5D41-9F77-4945-A664-8C83B6A8898B}" dt="2023-01-26T03:24:11.021" v="1242" actId="1076"/>
          <ac:spMkLst>
            <pc:docMk/>
            <pc:sldMk cId="1988981426" sldId="395"/>
            <ac:spMk id="22" creationId="{42367BFE-D9D9-4346-D0E1-2662F6795DC4}"/>
          </ac:spMkLst>
        </pc:spChg>
        <pc:spChg chg="add mod">
          <ac:chgData name="Tsemach Mizrachi" userId="85fcc19c-b38c-410f-93a9-519990a4c1f0" providerId="ADAL" clId="{DB6A5D41-9F77-4945-A664-8C83B6A8898B}" dt="2023-01-26T03:24:02.331" v="1240" actId="1076"/>
          <ac:spMkLst>
            <pc:docMk/>
            <pc:sldMk cId="1988981426" sldId="395"/>
            <ac:spMk id="23" creationId="{7F72BF2F-6EF0-B642-293C-E656E1F1FD5F}"/>
          </ac:spMkLst>
        </pc:spChg>
        <pc:spChg chg="add mod">
          <ac:chgData name="Tsemach Mizrachi" userId="85fcc19c-b38c-410f-93a9-519990a4c1f0" providerId="ADAL" clId="{DB6A5D41-9F77-4945-A664-8C83B6A8898B}" dt="2023-01-27T06:08:01.255" v="1643" actId="1076"/>
          <ac:spMkLst>
            <pc:docMk/>
            <pc:sldMk cId="1988981426" sldId="395"/>
            <ac:spMk id="26" creationId="{E98C29BB-3B46-5526-0816-FED18825C492}"/>
          </ac:spMkLst>
        </pc:spChg>
        <pc:spChg chg="add del mod">
          <ac:chgData name="Tsemach Mizrachi" userId="85fcc19c-b38c-410f-93a9-519990a4c1f0" providerId="ADAL" clId="{DB6A5D41-9F77-4945-A664-8C83B6A8898B}" dt="2023-01-26T03:23:04.336" v="1210" actId="478"/>
          <ac:spMkLst>
            <pc:docMk/>
            <pc:sldMk cId="1988981426" sldId="395"/>
            <ac:spMk id="27" creationId="{2BECF523-6438-F7F1-23E4-488E4B0E77F8}"/>
          </ac:spMkLst>
        </pc:spChg>
        <pc:spChg chg="add mod">
          <ac:chgData name="Tsemach Mizrachi" userId="85fcc19c-b38c-410f-93a9-519990a4c1f0" providerId="ADAL" clId="{DB6A5D41-9F77-4945-A664-8C83B6A8898B}" dt="2023-01-27T06:08:06.778" v="1644" actId="1076"/>
          <ac:spMkLst>
            <pc:docMk/>
            <pc:sldMk cId="1988981426" sldId="395"/>
            <ac:spMk id="28" creationId="{AEB20404-C26E-ADB8-FEBE-2DC3F3D4B464}"/>
          </ac:spMkLst>
        </pc:spChg>
        <pc:spChg chg="add mod">
          <ac:chgData name="Tsemach Mizrachi" userId="85fcc19c-b38c-410f-93a9-519990a4c1f0" providerId="ADAL" clId="{DB6A5D41-9F77-4945-A664-8C83B6A8898B}" dt="2023-01-26T03:23:58.609" v="1239" actId="1035"/>
          <ac:spMkLst>
            <pc:docMk/>
            <pc:sldMk cId="1988981426" sldId="395"/>
            <ac:spMk id="29" creationId="{D65DB59F-CA62-2665-D43D-028E126425E2}"/>
          </ac:spMkLst>
        </pc:spChg>
        <pc:spChg chg="del">
          <ac:chgData name="Tsemach Mizrachi" userId="85fcc19c-b38c-410f-93a9-519990a4c1f0" providerId="ADAL" clId="{DB6A5D41-9F77-4945-A664-8C83B6A8898B}" dt="2023-01-26T03:01:10.580" v="766" actId="478"/>
          <ac:spMkLst>
            <pc:docMk/>
            <pc:sldMk cId="1988981426" sldId="395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3:03:46.829" v="837" actId="478"/>
          <ac:spMkLst>
            <pc:docMk/>
            <pc:sldMk cId="1988981426" sldId="395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03:42.727" v="835" actId="478"/>
          <ac:spMkLst>
            <pc:docMk/>
            <pc:sldMk cId="1988981426" sldId="395"/>
            <ac:spMk id="97" creationId="{73D85896-9878-4D30-B0E7-BA7CF5264188}"/>
          </ac:spMkLst>
        </pc:spChg>
        <pc:picChg chg="del">
          <ac:chgData name="Tsemach Mizrachi" userId="85fcc19c-b38c-410f-93a9-519990a4c1f0" providerId="ADAL" clId="{DB6A5D41-9F77-4945-A664-8C83B6A8898B}" dt="2023-01-26T03:01:06.632" v="765" actId="478"/>
          <ac:picMkLst>
            <pc:docMk/>
            <pc:sldMk cId="1988981426" sldId="395"/>
            <ac:picMk id="4" creationId="{7BB619D2-753B-9E90-6525-7BCB0322E785}"/>
          </ac:picMkLst>
        </pc:picChg>
        <pc:cxnChg chg="add del mod">
          <ac:chgData name="Tsemach Mizrachi" userId="85fcc19c-b38c-410f-93a9-519990a4c1f0" providerId="ADAL" clId="{DB6A5D41-9F77-4945-A664-8C83B6A8898B}" dt="2023-01-26T03:23:34.847" v="1219" actId="478"/>
          <ac:cxnSpMkLst>
            <pc:docMk/>
            <pc:sldMk cId="1988981426" sldId="395"/>
            <ac:cxnSpMk id="25" creationId="{91B3E449-5180-0257-FE1A-11B4B1157775}"/>
          </ac:cxnSpMkLst>
        </pc:cxnChg>
        <pc:cxnChg chg="del">
          <ac:chgData name="Tsemach Mizrachi" userId="85fcc19c-b38c-410f-93a9-519990a4c1f0" providerId="ADAL" clId="{DB6A5D41-9F77-4945-A664-8C83B6A8898B}" dt="2023-01-26T03:03:39.664" v="833" actId="478"/>
          <ac:cxnSpMkLst>
            <pc:docMk/>
            <pc:sldMk cId="1988981426" sldId="395"/>
            <ac:cxnSpMk id="95" creationId="{1459339A-7045-45D1-93FF-5325436DDCE4}"/>
          </ac:cxnSpMkLst>
        </pc:cxnChg>
      </pc:sldChg>
      <pc:sldChg chg="addSp delSp modSp add del mod ord">
        <pc:chgData name="Tsemach Mizrachi" userId="85fcc19c-b38c-410f-93a9-519990a4c1f0" providerId="ADAL" clId="{DB6A5D41-9F77-4945-A664-8C83B6A8898B}" dt="2023-01-27T17:11:12.561" v="4903" actId="2696"/>
        <pc:sldMkLst>
          <pc:docMk/>
          <pc:sldMk cId="3871796039" sldId="396"/>
        </pc:sldMkLst>
        <pc:spChg chg="mod">
          <ac:chgData name="Tsemach Mizrachi" userId="85fcc19c-b38c-410f-93a9-519990a4c1f0" providerId="ADAL" clId="{DB6A5D41-9F77-4945-A664-8C83B6A8898B}" dt="2023-01-27T17:10:45.801" v="4898" actId="20577"/>
          <ac:spMkLst>
            <pc:docMk/>
            <pc:sldMk cId="3871796039" sldId="396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3" creationId="{0D9D9D47-0689-DC61-39F8-35B00E5C0CF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5" creationId="{081599C2-F409-9383-F118-854BEC160968}"/>
          </ac:spMkLst>
        </pc:spChg>
        <pc:spChg chg="add del">
          <ac:chgData name="Tsemach Mizrachi" userId="85fcc19c-b38c-410f-93a9-519990a4c1f0" providerId="ADAL" clId="{DB6A5D41-9F77-4945-A664-8C83B6A8898B}" dt="2023-01-26T03:37:24.012" v="1625" actId="478"/>
          <ac:spMkLst>
            <pc:docMk/>
            <pc:sldMk cId="3871796039" sldId="396"/>
            <ac:spMk id="6" creationId="{C8345581-2074-AF19-F245-CE15E2A1DD47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6" creationId="{D9850C7F-6AB1-5E29-3835-BAE9A86DB756}"/>
          </ac:spMkLst>
        </pc:spChg>
        <pc:spChg chg="mod">
          <ac:chgData name="Tsemach Mizrachi" userId="85fcc19c-b38c-410f-93a9-519990a4c1f0" providerId="ADAL" clId="{DB6A5D41-9F77-4945-A664-8C83B6A8898B}" dt="2023-01-27T06:09:38.153" v="1647"/>
          <ac:spMkLst>
            <pc:docMk/>
            <pc:sldMk cId="3871796039" sldId="396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8" creationId="{8F845045-7155-1521-4B33-714D85B8E844}"/>
          </ac:spMkLst>
        </pc:spChg>
        <pc:spChg chg="del">
          <ac:chgData name="Tsemach Mizrachi" userId="85fcc19c-b38c-410f-93a9-519990a4c1f0" providerId="ADAL" clId="{DB6A5D41-9F77-4945-A664-8C83B6A8898B}" dt="2023-01-26T03:37:21.501" v="1624" actId="478"/>
          <ac:spMkLst>
            <pc:docMk/>
            <pc:sldMk cId="3871796039" sldId="396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26:18.011" v="1320" actId="478"/>
          <ac:spMkLst>
            <pc:docMk/>
            <pc:sldMk cId="3871796039" sldId="396"/>
            <ac:spMk id="9" creationId="{F73A7BD6-7C50-BB98-B90F-E176BF5F5B92}"/>
          </ac:spMkLst>
        </pc:spChg>
        <pc:spChg chg="mod">
          <ac:chgData name="Tsemach Mizrachi" userId="85fcc19c-b38c-410f-93a9-519990a4c1f0" providerId="ADAL" clId="{DB6A5D41-9F77-4945-A664-8C83B6A8898B}" dt="2023-01-27T11:55:57.254" v="4372" actId="1076"/>
          <ac:spMkLst>
            <pc:docMk/>
            <pc:sldMk cId="3871796039" sldId="396"/>
            <ac:spMk id="10" creationId="{7EBE6A3A-7F37-4EDD-CD17-7E9527A72D6E}"/>
          </ac:spMkLst>
        </pc:spChg>
        <pc:spChg chg="del">
          <ac:chgData name="Tsemach Mizrachi" userId="85fcc19c-b38c-410f-93a9-519990a4c1f0" providerId="ADAL" clId="{DB6A5D41-9F77-4945-A664-8C83B6A8898B}" dt="2023-01-26T03:26:07.394" v="1314" actId="478"/>
          <ac:spMkLst>
            <pc:docMk/>
            <pc:sldMk cId="3871796039" sldId="396"/>
            <ac:spMk id="13" creationId="{F97DFAB6-69EA-0BD7-E365-3BB0B4ABB6AC}"/>
          </ac:spMkLst>
        </pc:spChg>
        <pc:spChg chg="del">
          <ac:chgData name="Tsemach Mizrachi" userId="85fcc19c-b38c-410f-93a9-519990a4c1f0" providerId="ADAL" clId="{DB6A5D41-9F77-4945-A664-8C83B6A8898B}" dt="2023-01-26T03:26:14.312" v="1318" actId="478"/>
          <ac:spMkLst>
            <pc:docMk/>
            <pc:sldMk cId="3871796039" sldId="396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26:09.005" v="1315" actId="478"/>
          <ac:spMkLst>
            <pc:docMk/>
            <pc:sldMk cId="3871796039" sldId="396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26:19.632" v="1321" actId="478"/>
          <ac:spMkLst>
            <pc:docMk/>
            <pc:sldMk cId="3871796039" sldId="396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26:10.473" v="1316" actId="478"/>
          <ac:spMkLst>
            <pc:docMk/>
            <pc:sldMk cId="3871796039" sldId="396"/>
            <ac:spMk id="19" creationId="{E511281C-7350-6B03-34CB-CD2E90CCF0C3}"/>
          </ac:spMkLst>
        </pc:spChg>
        <pc:spChg chg="mod">
          <ac:chgData name="Tsemach Mizrachi" userId="85fcc19c-b38c-410f-93a9-519990a4c1f0" providerId="ADAL" clId="{DB6A5D41-9F77-4945-A664-8C83B6A8898B}" dt="2023-01-27T07:44:27.570" v="2440" actId="207"/>
          <ac:spMkLst>
            <pc:docMk/>
            <pc:sldMk cId="3871796039" sldId="396"/>
            <ac:spMk id="20" creationId="{AD9C6F92-DE19-3BB6-40E3-A2490403FF55}"/>
          </ac:spMkLst>
        </pc:spChg>
        <pc:spChg chg="mod">
          <ac:chgData name="Tsemach Mizrachi" userId="85fcc19c-b38c-410f-93a9-519990a4c1f0" providerId="ADAL" clId="{DB6A5D41-9F77-4945-A664-8C83B6A8898B}" dt="2023-01-27T07:05:25.294" v="2420" actId="164"/>
          <ac:spMkLst>
            <pc:docMk/>
            <pc:sldMk cId="3871796039" sldId="396"/>
            <ac:spMk id="84" creationId="{6420571C-C5A4-4B27-921E-2385F7EDAD81}"/>
          </ac:spMkLst>
        </pc:spChg>
        <pc:spChg chg="add del">
          <ac:chgData name="Tsemach Mizrachi" userId="85fcc19c-b38c-410f-93a9-519990a4c1f0" providerId="ADAL" clId="{DB6A5D41-9F77-4945-A664-8C83B6A8898B}" dt="2023-01-26T03:37:16.385" v="1623" actId="478"/>
          <ac:spMkLst>
            <pc:docMk/>
            <pc:sldMk cId="3871796039" sldId="396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26:16.311" v="1319" actId="478"/>
          <ac:spMkLst>
            <pc:docMk/>
            <pc:sldMk cId="3871796039" sldId="396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07:05:25.294" v="2420" actId="164"/>
          <ac:grpSpMkLst>
            <pc:docMk/>
            <pc:sldMk cId="3871796039" sldId="396"/>
            <ac:grpSpMk id="9" creationId="{327D705E-EE10-BFBE-3894-A27173FEFBFE}"/>
          </ac:grpSpMkLst>
        </pc:grpChg>
        <pc:grpChg chg="add mod">
          <ac:chgData name="Tsemach Mizrachi" userId="85fcc19c-b38c-410f-93a9-519990a4c1f0" providerId="ADAL" clId="{DB6A5D41-9F77-4945-A664-8C83B6A8898B}" dt="2023-01-27T07:06:12.884" v="2429" actId="1076"/>
          <ac:grpSpMkLst>
            <pc:docMk/>
            <pc:sldMk cId="3871796039" sldId="396"/>
            <ac:grpSpMk id="11" creationId="{4844148E-C161-1F84-BF25-9A79026EB2AA}"/>
          </ac:grpSpMkLst>
        </pc:grpChg>
        <pc:picChg chg="mod">
          <ac:chgData name="Tsemach Mizrachi" userId="85fcc19c-b38c-410f-93a9-519990a4c1f0" providerId="ADAL" clId="{DB6A5D41-9F77-4945-A664-8C83B6A8898B}" dt="2023-01-27T07:05:25.294" v="2420" actId="164"/>
          <ac:picMkLst>
            <pc:docMk/>
            <pc:sldMk cId="3871796039" sldId="396"/>
            <ac:picMk id="4" creationId="{7BB619D2-753B-9E90-6525-7BCB0322E785}"/>
          </ac:picMkLst>
        </pc:picChg>
        <pc:cxnChg chg="del">
          <ac:chgData name="Tsemach Mizrachi" userId="85fcc19c-b38c-410f-93a9-519990a4c1f0" providerId="ADAL" clId="{DB6A5D41-9F77-4945-A664-8C83B6A8898B}" dt="2023-01-26T03:26:12.092" v="1317" actId="478"/>
          <ac:cxnSpMkLst>
            <pc:docMk/>
            <pc:sldMk cId="3871796039" sldId="396"/>
            <ac:cxnSpMk id="95" creationId="{1459339A-7045-45D1-93FF-5325436DDCE4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11:54:07.237" v="4347"/>
        <pc:sldMkLst>
          <pc:docMk/>
          <pc:sldMk cId="2721666870" sldId="397"/>
        </pc:sldMkLst>
        <pc:spChg chg="mod">
          <ac:chgData name="Tsemach Mizrachi" userId="85fcc19c-b38c-410f-93a9-519990a4c1f0" providerId="ADAL" clId="{DB6A5D41-9F77-4945-A664-8C83B6A8898B}" dt="2023-01-27T08:45:03.395" v="3836" actId="1076"/>
          <ac:spMkLst>
            <pc:docMk/>
            <pc:sldMk cId="2721666870" sldId="397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11:54:07.237" v="4347"/>
          <ac:spMkLst>
            <pc:docMk/>
            <pc:sldMk cId="2721666870" sldId="397"/>
            <ac:spMk id="5" creationId="{58FC74FF-AB91-B9F8-263D-C66B66D604D8}"/>
          </ac:spMkLst>
        </pc:spChg>
        <pc:spChg chg="del">
          <ac:chgData name="Tsemach Mizrachi" userId="85fcc19c-b38c-410f-93a9-519990a4c1f0" providerId="ADAL" clId="{DB6A5D41-9F77-4945-A664-8C83B6A8898B}" dt="2023-01-27T11:54:02.222" v="4345" actId="478"/>
          <ac:spMkLst>
            <pc:docMk/>
            <pc:sldMk cId="2721666870" sldId="397"/>
            <ac:spMk id="85" creationId="{04DCFF2F-1AD9-489B-8E39-3D1F8B5D7F26}"/>
          </ac:spMkLst>
        </pc:spChg>
        <pc:spChg chg="del">
          <ac:chgData name="Tsemach Mizrachi" userId="85fcc19c-b38c-410f-93a9-519990a4c1f0" providerId="ADAL" clId="{DB6A5D41-9F77-4945-A664-8C83B6A8898B}" dt="2023-01-27T11:54:04.502" v="4346" actId="478"/>
          <ac:spMkLst>
            <pc:docMk/>
            <pc:sldMk cId="2721666870" sldId="397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11:53:58.714" v="4343" actId="478"/>
          <ac:spMkLst>
            <pc:docMk/>
            <pc:sldMk cId="2721666870" sldId="397"/>
            <ac:spMk id="91" creationId="{F4A0ACC9-7807-4059-BA09-4C4DB6C499B4}"/>
          </ac:spMkLst>
        </pc:spChg>
        <pc:picChg chg="del">
          <ac:chgData name="Tsemach Mizrachi" userId="85fcc19c-b38c-410f-93a9-519990a4c1f0" providerId="ADAL" clId="{DB6A5D41-9F77-4945-A664-8C83B6A8898B}" dt="2023-01-27T08:45:05.503" v="3837" actId="478"/>
          <ac:picMkLst>
            <pc:docMk/>
            <pc:sldMk cId="2721666870" sldId="397"/>
            <ac:picMk id="3" creationId="{0BDCD4D9-9D4D-AD49-B4A0-F0886A52047E}"/>
          </ac:picMkLst>
        </pc:picChg>
        <pc:cxnChg chg="del">
          <ac:chgData name="Tsemach Mizrachi" userId="85fcc19c-b38c-410f-93a9-519990a4c1f0" providerId="ADAL" clId="{DB6A5D41-9F77-4945-A664-8C83B6A8898B}" dt="2023-01-27T11:54:00.639" v="4344" actId="478"/>
          <ac:cxnSpMkLst>
            <pc:docMk/>
            <pc:sldMk cId="2721666870" sldId="397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8:52:34.570" v="4024" actId="1076"/>
        <pc:sldMkLst>
          <pc:docMk/>
          <pc:sldMk cId="2601157655" sldId="398"/>
        </pc:sldMkLst>
        <pc:spChg chg="add del mod">
          <ac:chgData name="Tsemach Mizrachi" userId="85fcc19c-b38c-410f-93a9-519990a4c1f0" providerId="ADAL" clId="{DB6A5D41-9F77-4945-A664-8C83B6A8898B}" dt="2023-01-27T08:46:45.519" v="3845"/>
          <ac:spMkLst>
            <pc:docMk/>
            <pc:sldMk cId="2601157655" sldId="398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7T08:46:34.679" v="3844" actId="478"/>
          <ac:spMkLst>
            <pc:docMk/>
            <pc:sldMk cId="2601157655" sldId="398"/>
            <ac:spMk id="5" creationId="{0DA635D7-6E72-EE0D-7F09-A40B428B6EB1}"/>
          </ac:spMkLst>
        </pc:spChg>
        <pc:spChg chg="add del mod">
          <ac:chgData name="Tsemach Mizrachi" userId="85fcc19c-b38c-410f-93a9-519990a4c1f0" providerId="ADAL" clId="{DB6A5D41-9F77-4945-A664-8C83B6A8898B}" dt="2023-01-27T08:46:34.255" v="3843"/>
          <ac:spMkLst>
            <pc:docMk/>
            <pc:sldMk cId="2601157655" sldId="398"/>
            <ac:spMk id="6" creationId="{05AC90BD-8A19-48A9-70A6-94F1E1AB5024}"/>
          </ac:spMkLst>
        </pc:spChg>
        <pc:spChg chg="add del mod">
          <ac:chgData name="Tsemach Mizrachi" userId="85fcc19c-b38c-410f-93a9-519990a4c1f0" providerId="ADAL" clId="{DB6A5D41-9F77-4945-A664-8C83B6A8898B}" dt="2023-01-27T08:48:44.908" v="3881" actId="478"/>
          <ac:spMkLst>
            <pc:docMk/>
            <pc:sldMk cId="2601157655" sldId="398"/>
            <ac:spMk id="7" creationId="{B452FADC-0795-69F7-072B-90E48F63D15D}"/>
          </ac:spMkLst>
        </pc:spChg>
        <pc:spChg chg="add mod">
          <ac:chgData name="Tsemach Mizrachi" userId="85fcc19c-b38c-410f-93a9-519990a4c1f0" providerId="ADAL" clId="{DB6A5D41-9F77-4945-A664-8C83B6A8898B}" dt="2023-01-27T08:52:34.570" v="4024" actId="1076"/>
          <ac:spMkLst>
            <pc:docMk/>
            <pc:sldMk cId="2601157655" sldId="398"/>
            <ac:spMk id="8" creationId="{00B5B4C7-FB55-D129-49D4-A0A5E0DE1B66}"/>
          </ac:spMkLst>
        </pc:spChg>
        <pc:spChg chg="mod">
          <ac:chgData name="Tsemach Mizrachi" userId="85fcc19c-b38c-410f-93a9-519990a4c1f0" providerId="ADAL" clId="{DB6A5D41-9F77-4945-A664-8C83B6A8898B}" dt="2023-01-27T08:51:07.003" v="3951" actId="1076"/>
          <ac:spMkLst>
            <pc:docMk/>
            <pc:sldMk cId="2601157655" sldId="398"/>
            <ac:spMk id="27" creationId="{7E7A778B-BEDF-4BDD-A85B-01535FA20FC5}"/>
          </ac:spMkLst>
        </pc:spChg>
        <pc:spChg chg="del mod">
          <ac:chgData name="Tsemach Mizrachi" userId="85fcc19c-b38c-410f-93a9-519990a4c1f0" providerId="ADAL" clId="{DB6A5D41-9F77-4945-A664-8C83B6A8898B}" dt="2023-01-27T08:48:12.555" v="3868" actId="478"/>
          <ac:spMkLst>
            <pc:docMk/>
            <pc:sldMk cId="2601157655" sldId="398"/>
            <ac:spMk id="30" creationId="{4F9DC5E2-0EC2-4411-9AF4-02B9A0591D81}"/>
          </ac:spMkLst>
        </pc:spChg>
        <pc:spChg chg="mod">
          <ac:chgData name="Tsemach Mizrachi" userId="85fcc19c-b38c-410f-93a9-519990a4c1f0" providerId="ADAL" clId="{DB6A5D41-9F77-4945-A664-8C83B6A8898B}" dt="2023-01-27T08:51:20.135" v="3955" actId="20577"/>
          <ac:spMkLst>
            <pc:docMk/>
            <pc:sldMk cId="2601157655" sldId="398"/>
            <ac:spMk id="31" creationId="{7B298F4C-BA6A-453C-9A6F-071DE3329AE6}"/>
          </ac:spMkLst>
        </pc:spChg>
        <pc:spChg chg="mod">
          <ac:chgData name="Tsemach Mizrachi" userId="85fcc19c-b38c-410f-93a9-519990a4c1f0" providerId="ADAL" clId="{DB6A5D41-9F77-4945-A664-8C83B6A8898B}" dt="2023-01-27T08:51:46.835" v="3958" actId="14100"/>
          <ac:spMkLst>
            <pc:docMk/>
            <pc:sldMk cId="2601157655" sldId="398"/>
            <ac:spMk id="32" creationId="{2C66D70D-1D39-49D2-9CC4-2C5EF5A58F9E}"/>
          </ac:spMkLst>
        </pc:spChg>
      </pc:sldChg>
      <pc:sldChg chg="addSp delSp modSp add mod ord modAnim">
        <pc:chgData name="Tsemach Mizrachi" userId="85fcc19c-b38c-410f-93a9-519990a4c1f0" providerId="ADAL" clId="{DB6A5D41-9F77-4945-A664-8C83B6A8898B}" dt="2023-01-29T05:52:15.213" v="5422" actId="1076"/>
        <pc:sldMkLst>
          <pc:docMk/>
          <pc:sldMk cId="1533916171" sldId="399"/>
        </pc:sldMkLst>
        <pc:spChg chg="mod">
          <ac:chgData name="Tsemach Mizrachi" userId="85fcc19c-b38c-410f-93a9-519990a4c1f0" providerId="ADAL" clId="{DB6A5D41-9F77-4945-A664-8C83B6A8898B}" dt="2023-01-29T05:43:03.455" v="4916" actId="20577"/>
          <ac:spMkLst>
            <pc:docMk/>
            <pc:sldMk cId="1533916171" sldId="399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1-29T05:45:00.744" v="5006" actId="14100"/>
          <ac:spMkLst>
            <pc:docMk/>
            <pc:sldMk cId="1533916171" sldId="399"/>
            <ac:spMk id="7" creationId="{5D6D7F3D-3FA1-4E90-B5F3-A1F1B5E37FB4}"/>
          </ac:spMkLst>
        </pc:spChg>
        <pc:spChg chg="del">
          <ac:chgData name="Tsemach Mizrachi" userId="85fcc19c-b38c-410f-93a9-519990a4c1f0" providerId="ADAL" clId="{DB6A5D41-9F77-4945-A664-8C83B6A8898B}" dt="2023-01-27T09:19:41.002" v="4126" actId="478"/>
          <ac:spMkLst>
            <pc:docMk/>
            <pc:sldMk cId="1533916171" sldId="399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9T05:50:45.107" v="5329" actId="478"/>
          <ac:spMkLst>
            <pc:docMk/>
            <pc:sldMk cId="1533916171" sldId="399"/>
            <ac:spMk id="10" creationId="{F0596D75-D645-8323-C446-D82142A688A9}"/>
          </ac:spMkLst>
        </pc:spChg>
        <pc:spChg chg="add mod">
          <ac:chgData name="Tsemach Mizrachi" userId="85fcc19c-b38c-410f-93a9-519990a4c1f0" providerId="ADAL" clId="{DB6A5D41-9F77-4945-A664-8C83B6A8898B}" dt="2023-01-29T05:44:52.591" v="5004" actId="20577"/>
          <ac:spMkLst>
            <pc:docMk/>
            <pc:sldMk cId="1533916171" sldId="399"/>
            <ac:spMk id="12" creationId="{6AF99C99-0BD3-5888-44F7-192790ABBE01}"/>
          </ac:spMkLst>
        </pc:spChg>
        <pc:spChg chg="add mod">
          <ac:chgData name="Tsemach Mizrachi" userId="85fcc19c-b38c-410f-93a9-519990a4c1f0" providerId="ADAL" clId="{DB6A5D41-9F77-4945-A664-8C83B6A8898B}" dt="2023-01-29T05:45:24.324" v="5038" actId="20577"/>
          <ac:spMkLst>
            <pc:docMk/>
            <pc:sldMk cId="1533916171" sldId="399"/>
            <ac:spMk id="13" creationId="{B5DA2F5D-5ADA-2E53-60E2-C2D30930ABC4}"/>
          </ac:spMkLst>
        </pc:spChg>
        <pc:spChg chg="add del mod">
          <ac:chgData name="Tsemach Mizrachi" userId="85fcc19c-b38c-410f-93a9-519990a4c1f0" providerId="ADAL" clId="{DB6A5D41-9F77-4945-A664-8C83B6A8898B}" dt="2023-01-29T05:49:59.276" v="5280"/>
          <ac:spMkLst>
            <pc:docMk/>
            <pc:sldMk cId="1533916171" sldId="399"/>
            <ac:spMk id="14" creationId="{636010E2-5844-D0B8-FB2F-44AC9E2DD01C}"/>
          </ac:spMkLst>
        </pc:spChg>
        <pc:spChg chg="add mod">
          <ac:chgData name="Tsemach Mizrachi" userId="85fcc19c-b38c-410f-93a9-519990a4c1f0" providerId="ADAL" clId="{DB6A5D41-9F77-4945-A664-8C83B6A8898B}" dt="2023-01-29T05:52:15.213" v="5422" actId="1076"/>
          <ac:spMkLst>
            <pc:docMk/>
            <pc:sldMk cId="1533916171" sldId="399"/>
            <ac:spMk id="15" creationId="{10C7DD00-20C1-F9FB-8384-2D963293089D}"/>
          </ac:spMkLst>
        </pc:spChg>
        <pc:spChg chg="mod">
          <ac:chgData name="Tsemach Mizrachi" userId="85fcc19c-b38c-410f-93a9-519990a4c1f0" providerId="ADAL" clId="{DB6A5D41-9F77-4945-A664-8C83B6A8898B}" dt="2023-01-29T05:49:35.947" v="5268" actId="14100"/>
          <ac:spMkLst>
            <pc:docMk/>
            <pc:sldMk cId="1533916171" sldId="399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9T05:43:23.635" v="4917" actId="478"/>
          <ac:spMkLst>
            <pc:docMk/>
            <pc:sldMk cId="1533916171" sldId="399"/>
            <ac:spMk id="84" creationId="{6420571C-C5A4-4B27-921E-2385F7EDAD81}"/>
          </ac:spMkLst>
        </pc:spChg>
        <pc:grpChg chg="del mod">
          <ac:chgData name="Tsemach Mizrachi" userId="85fcc19c-b38c-410f-93a9-519990a4c1f0" providerId="ADAL" clId="{DB6A5D41-9F77-4945-A664-8C83B6A8898B}" dt="2023-01-29T05:43:25.922" v="4918" actId="478"/>
          <ac:grpSpMkLst>
            <pc:docMk/>
            <pc:sldMk cId="1533916171" sldId="399"/>
            <ac:grpSpMk id="11" creationId="{4844148E-C161-1F84-BF25-9A79026EB2AA}"/>
          </ac:grpSpMkLst>
        </pc:grpChg>
      </pc:sldChg>
      <pc:sldChg chg="addSp delSp modSp add mod ord modAnim">
        <pc:chgData name="Tsemach Mizrachi" userId="85fcc19c-b38c-410f-93a9-519990a4c1f0" providerId="ADAL" clId="{DB6A5D41-9F77-4945-A664-8C83B6A8898B}" dt="2023-01-27T17:09:56.339" v="4886" actId="20578"/>
        <pc:sldMkLst>
          <pc:docMk/>
          <pc:sldMk cId="1063277532" sldId="400"/>
        </pc:sldMkLst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11:54:31.664" v="4353" actId="478"/>
          <ac:spMkLst>
            <pc:docMk/>
            <pc:sldMk cId="1063277532" sldId="400"/>
            <ac:spMk id="5" creationId="{58FC74FF-AB91-B9F8-263D-C66B66D604D8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6" creationId="{0D376F30-DFE9-0D69-0E2E-93CCBC800CE7}"/>
          </ac:spMkLst>
        </pc:spChg>
        <pc:spChg chg="mod">
          <ac:chgData name="Tsemach Mizrachi" userId="85fcc19c-b38c-410f-93a9-519990a4c1f0" providerId="ADAL" clId="{DB6A5D41-9F77-4945-A664-8C83B6A8898B}" dt="2023-01-27T12:14:55.309" v="4837" actId="14100"/>
          <ac:spMkLst>
            <pc:docMk/>
            <pc:sldMk cId="1063277532" sldId="400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0" creationId="{530B2E47-199F-F209-DF8E-33280223E38A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2" creationId="{CB813BA2-37F8-E0A2-9D9D-EEF41389DAA5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3" creationId="{CE3CD344-E1BE-F555-D54A-B78E7C254500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4" creationId="{C971E3ED-1C35-E845-431C-168DBF9273C4}"/>
          </ac:spMkLst>
        </pc:spChg>
        <pc:spChg chg="add mod">
          <ac:chgData name="Tsemach Mizrachi" userId="85fcc19c-b38c-410f-93a9-519990a4c1f0" providerId="ADAL" clId="{DB6A5D41-9F77-4945-A664-8C83B6A8898B}" dt="2023-01-27T17:09:56.339" v="4886" actId="20578"/>
          <ac:spMkLst>
            <pc:docMk/>
            <pc:sldMk cId="1063277532" sldId="400"/>
            <ac:spMk id="16" creationId="{3DB44B99-86F9-43CE-A9BD-CB834AB08E40}"/>
          </ac:spMkLst>
        </pc:spChg>
        <pc:spChg chg="add mod">
          <ac:chgData name="Tsemach Mizrachi" userId="85fcc19c-b38c-410f-93a9-519990a4c1f0" providerId="ADAL" clId="{DB6A5D41-9F77-4945-A664-8C83B6A8898B}" dt="2023-01-27T11:59:12.480" v="4471" actId="692"/>
          <ac:spMkLst>
            <pc:docMk/>
            <pc:sldMk cId="1063277532" sldId="400"/>
            <ac:spMk id="17" creationId="{9487A964-0E7D-EA8F-F4A0-62656495B524}"/>
          </ac:spMkLst>
        </pc:spChg>
        <pc:spChg chg="mod">
          <ac:chgData name="Tsemach Mizrachi" userId="85fcc19c-b38c-410f-93a9-519990a4c1f0" providerId="ADAL" clId="{DB6A5D41-9F77-4945-A664-8C83B6A8898B}" dt="2023-01-27T12:15:27.120" v="4847" actId="1035"/>
          <ac:spMkLst>
            <pc:docMk/>
            <pc:sldMk cId="1063277532" sldId="400"/>
            <ac:spMk id="18" creationId="{DDE50B36-6FC2-EC50-4923-25922C006DB3}"/>
          </ac:spMkLst>
        </pc:spChg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19" creationId="{300C17BA-7466-3C67-7D8D-DA947C8FF3C1}"/>
          </ac:spMkLst>
        </pc:spChg>
        <pc:spChg chg="mod">
          <ac:chgData name="Tsemach Mizrachi" userId="85fcc19c-b38c-410f-93a9-519990a4c1f0" providerId="ADAL" clId="{DB6A5D41-9F77-4945-A664-8C83B6A8898B}" dt="2023-01-27T12:15:32.751" v="4852" actId="1035"/>
          <ac:spMkLst>
            <pc:docMk/>
            <pc:sldMk cId="1063277532" sldId="400"/>
            <ac:spMk id="20" creationId="{A4F4EEC4-8E31-B596-F55D-5227A283C8A8}"/>
          </ac:spMkLst>
        </pc:spChg>
        <pc:spChg chg="add mod">
          <ac:chgData name="Tsemach Mizrachi" userId="85fcc19c-b38c-410f-93a9-519990a4c1f0" providerId="ADAL" clId="{DB6A5D41-9F77-4945-A664-8C83B6A8898B}" dt="2023-01-27T12:15:51.342" v="4867" actId="1076"/>
          <ac:spMkLst>
            <pc:docMk/>
            <pc:sldMk cId="1063277532" sldId="400"/>
            <ac:spMk id="28" creationId="{E954A6F2-A26C-CBC0-0E64-1AD07AD6CD62}"/>
          </ac:spMkLst>
        </pc:spChg>
        <pc:spChg chg="add del mod">
          <ac:chgData name="Tsemach Mizrachi" userId="85fcc19c-b38c-410f-93a9-519990a4c1f0" providerId="ADAL" clId="{DB6A5D41-9F77-4945-A664-8C83B6A8898B}" dt="2023-01-27T12:03:43.600" v="4587" actId="478"/>
          <ac:spMkLst>
            <pc:docMk/>
            <pc:sldMk cId="1063277532" sldId="400"/>
            <ac:spMk id="29" creationId="{501813F7-8668-123B-AF81-494C7970A42C}"/>
          </ac:spMkLst>
        </pc:spChg>
        <pc:spChg chg="add mod">
          <ac:chgData name="Tsemach Mizrachi" userId="85fcc19c-b38c-410f-93a9-519990a4c1f0" providerId="ADAL" clId="{DB6A5D41-9F77-4945-A664-8C83B6A8898B}" dt="2023-01-27T12:14:43.474" v="4834" actId="1038"/>
          <ac:spMkLst>
            <pc:docMk/>
            <pc:sldMk cId="1063277532" sldId="400"/>
            <ac:spMk id="30" creationId="{47F6F1EB-B054-BD0D-EFBD-DCADAEA2E6BC}"/>
          </ac:spMkLst>
        </pc:spChg>
        <pc:spChg chg="add mod">
          <ac:chgData name="Tsemach Mizrachi" userId="85fcc19c-b38c-410f-93a9-519990a4c1f0" providerId="ADAL" clId="{DB6A5D41-9F77-4945-A664-8C83B6A8898B}" dt="2023-01-27T12:14:28.749" v="4826" actId="1076"/>
          <ac:spMkLst>
            <pc:docMk/>
            <pc:sldMk cId="1063277532" sldId="400"/>
            <ac:spMk id="31" creationId="{1A2EEAF8-3D56-DFBF-3F97-BB6584B63E4D}"/>
          </ac:spMkLst>
        </pc:spChg>
        <pc:spChg chg="mod">
          <ac:chgData name="Tsemach Mizrachi" userId="85fcc19c-b38c-410f-93a9-519990a4c1f0" providerId="ADAL" clId="{DB6A5D41-9F77-4945-A664-8C83B6A8898B}" dt="2023-01-27T11:55:12.953" v="4366" actId="1076"/>
          <ac:spMkLst>
            <pc:docMk/>
            <pc:sldMk cId="1063277532" sldId="400"/>
            <ac:spMk id="84" creationId="{6420571C-C5A4-4B27-921E-2385F7EDAD81}"/>
          </ac:spMkLst>
        </pc:spChg>
        <pc:spChg chg="mod">
          <ac:chgData name="Tsemach Mizrachi" userId="85fcc19c-b38c-410f-93a9-519990a4c1f0" providerId="ADAL" clId="{DB6A5D41-9F77-4945-A664-8C83B6A8898B}" dt="2023-01-27T12:13:52.274" v="4753" actId="1035"/>
          <ac:spMkLst>
            <pc:docMk/>
            <pc:sldMk cId="1063277532" sldId="400"/>
            <ac:spMk id="88" creationId="{26EE9F54-1ED0-4ECB-8016-BF5D3E2B245C}"/>
          </ac:spMkLst>
        </pc:spChg>
        <pc:grpChg chg="add mod">
          <ac:chgData name="Tsemach Mizrachi" userId="85fcc19c-b38c-410f-93a9-519990a4c1f0" providerId="ADAL" clId="{DB6A5D41-9F77-4945-A664-8C83B6A8898B}" dt="2023-01-27T11:55:37.287" v="4369" actId="1076"/>
          <ac:grpSpMkLst>
            <pc:docMk/>
            <pc:sldMk cId="1063277532" sldId="400"/>
            <ac:grpSpMk id="3" creationId="{54F413ED-D5CE-120A-6428-0FA8B42FC2BA}"/>
          </ac:grpSpMkLst>
        </pc:grpChg>
        <pc:grpChg chg="mod">
          <ac:chgData name="Tsemach Mizrachi" userId="85fcc19c-b38c-410f-93a9-519990a4c1f0" providerId="ADAL" clId="{DB6A5D41-9F77-4945-A664-8C83B6A8898B}" dt="2023-01-27T11:54:26.340" v="4351"/>
          <ac:grpSpMkLst>
            <pc:docMk/>
            <pc:sldMk cId="1063277532" sldId="400"/>
            <ac:grpSpMk id="9" creationId="{0B73ACEA-FA02-26D6-6123-DE5C5A7C1E16}"/>
          </ac:grpSpMkLst>
        </pc:grpChg>
        <pc:grpChg chg="add mod">
          <ac:chgData name="Tsemach Mizrachi" userId="85fcc19c-b38c-410f-93a9-519990a4c1f0" providerId="ADAL" clId="{DB6A5D41-9F77-4945-A664-8C83B6A8898B}" dt="2023-01-27T12:14:04.223" v="4800" actId="1035"/>
          <ac:grpSpMkLst>
            <pc:docMk/>
            <pc:sldMk cId="1063277532" sldId="400"/>
            <ac:grpSpMk id="15" creationId="{1ED6ECC7-7296-AD10-1A68-CC7553740B81}"/>
          </ac:grpSpMkLst>
        </pc:grpChg>
        <pc:grpChg chg="add mod">
          <ac:chgData name="Tsemach Mizrachi" userId="85fcc19c-b38c-410f-93a9-519990a4c1f0" providerId="ADAL" clId="{DB6A5D41-9F77-4945-A664-8C83B6A8898B}" dt="2023-01-27T12:15:54.165" v="4868" actId="1076"/>
          <ac:grpSpMkLst>
            <pc:docMk/>
            <pc:sldMk cId="1063277532" sldId="400"/>
            <ac:grpSpMk id="25" creationId="{2368069F-7E52-3D34-2A60-3FE387EFBF81}"/>
          </ac:grpSpMkLst>
        </pc:grpChg>
        <pc:picChg chg="mod">
          <ac:chgData name="Tsemach Mizrachi" userId="85fcc19c-b38c-410f-93a9-519990a4c1f0" providerId="ADAL" clId="{DB6A5D41-9F77-4945-A664-8C83B6A8898B}" dt="2023-01-27T11:54:26.340" v="4351"/>
          <ac:picMkLst>
            <pc:docMk/>
            <pc:sldMk cId="1063277532" sldId="400"/>
            <ac:picMk id="8" creationId="{9663AF57-849B-0DC1-C496-BA3B9C252466}"/>
          </ac:picMkLst>
        </pc:picChg>
        <pc:cxnChg chg="mod">
          <ac:chgData name="Tsemach Mizrachi" userId="85fcc19c-b38c-410f-93a9-519990a4c1f0" providerId="ADAL" clId="{DB6A5D41-9F77-4945-A664-8C83B6A8898B}" dt="2023-01-27T11:54:49.962" v="4354" actId="164"/>
          <ac:cxnSpMkLst>
            <pc:docMk/>
            <pc:sldMk cId="1063277532" sldId="400"/>
            <ac:cxnSpMk id="11" creationId="{AC547573-1416-13F6-CE3D-3C6BD6A2E2A5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1" creationId="{C49B1ADC-0601-0B54-EFF5-54555EFE6A30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11:59:05.672" v="4470" actId="14100"/>
          <ac:cxnSpMkLst>
            <pc:docMk/>
            <pc:sldMk cId="1063277532" sldId="400"/>
            <ac:cxnSpMk id="24" creationId="{3919936E-E3B7-E361-1473-767D9094EA36}"/>
          </ac:cxnSpMkLst>
        </pc:cxnChg>
      </pc:sldChg>
      <pc:sldChg chg="add">
        <pc:chgData name="Tsemach Mizrachi" userId="85fcc19c-b38c-410f-93a9-519990a4c1f0" providerId="ADAL" clId="{DB6A5D41-9F77-4945-A664-8C83B6A8898B}" dt="2023-01-27T17:10:24.962" v="4887"/>
        <pc:sldMkLst>
          <pc:docMk/>
          <pc:sldMk cId="2762553472" sldId="401"/>
        </pc:sldMkLst>
      </pc:sldChg>
      <pc:sldChg chg="addSp delSp modSp add mod modAnim">
        <pc:chgData name="Tsemach Mizrachi" userId="85fcc19c-b38c-410f-93a9-519990a4c1f0" providerId="ADAL" clId="{DB6A5D41-9F77-4945-A664-8C83B6A8898B}" dt="2023-01-29T06:08:03.234" v="5892"/>
        <pc:sldMkLst>
          <pc:docMk/>
          <pc:sldMk cId="2703840674" sldId="402"/>
        </pc:sldMkLst>
        <pc:spChg chg="mod">
          <ac:chgData name="Tsemach Mizrachi" userId="85fcc19c-b38c-410f-93a9-519990a4c1f0" providerId="ADAL" clId="{DB6A5D41-9F77-4945-A664-8C83B6A8898B}" dt="2023-01-29T05:52:59.525" v="5450" actId="20577"/>
          <ac:spMkLst>
            <pc:docMk/>
            <pc:sldMk cId="2703840674" sldId="402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9T06:07:20.619" v="5854" actId="1076"/>
          <ac:spMkLst>
            <pc:docMk/>
            <pc:sldMk cId="2703840674" sldId="402"/>
            <ac:spMk id="10" creationId="{79E6FE88-E931-87C8-FC6C-0FE8B89081ED}"/>
          </ac:spMkLst>
        </pc:spChg>
        <pc:spChg chg="mod">
          <ac:chgData name="Tsemach Mizrachi" userId="85fcc19c-b38c-410f-93a9-519990a4c1f0" providerId="ADAL" clId="{DB6A5D41-9F77-4945-A664-8C83B6A8898B}" dt="2023-01-29T05:53:45.764" v="5487" actId="207"/>
          <ac:spMkLst>
            <pc:docMk/>
            <pc:sldMk cId="2703840674" sldId="402"/>
            <ac:spMk id="12" creationId="{6AF99C99-0BD3-5888-44F7-192790ABBE01}"/>
          </ac:spMkLst>
        </pc:spChg>
        <pc:spChg chg="del">
          <ac:chgData name="Tsemach Mizrachi" userId="85fcc19c-b38c-410f-93a9-519990a4c1f0" providerId="ADAL" clId="{DB6A5D41-9F77-4945-A664-8C83B6A8898B}" dt="2023-01-29T05:53:53.923" v="5488" actId="478"/>
          <ac:spMkLst>
            <pc:docMk/>
            <pc:sldMk cId="2703840674" sldId="402"/>
            <ac:spMk id="13" creationId="{B5DA2F5D-5ADA-2E53-60E2-C2D30930ABC4}"/>
          </ac:spMkLst>
        </pc:spChg>
        <pc:spChg chg="add mod">
          <ac:chgData name="Tsemach Mizrachi" userId="85fcc19c-b38c-410f-93a9-519990a4c1f0" providerId="ADAL" clId="{DB6A5D41-9F77-4945-A664-8C83B6A8898B}" dt="2023-01-29T06:07:28.596" v="5866" actId="1035"/>
          <ac:spMkLst>
            <pc:docMk/>
            <pc:sldMk cId="2703840674" sldId="402"/>
            <ac:spMk id="16" creationId="{548C96E4-8E31-A393-C7AF-A03C173B12E5}"/>
          </ac:spMkLst>
        </pc:spChg>
        <pc:spChg chg="add mod">
          <ac:chgData name="Tsemach Mizrachi" userId="85fcc19c-b38c-410f-93a9-519990a4c1f0" providerId="ADAL" clId="{DB6A5D41-9F77-4945-A664-8C83B6A8898B}" dt="2023-01-29T06:06:17.435" v="5846" actId="14100"/>
          <ac:spMkLst>
            <pc:docMk/>
            <pc:sldMk cId="2703840674" sldId="402"/>
            <ac:spMk id="17" creationId="{C00A99E6-2A97-918E-07EF-4E5F25B6D8D7}"/>
          </ac:spMkLst>
        </pc:spChg>
        <pc:spChg chg="add mod">
          <ac:chgData name="Tsemach Mizrachi" userId="85fcc19c-b38c-410f-93a9-519990a4c1f0" providerId="ADAL" clId="{DB6A5D41-9F77-4945-A664-8C83B6A8898B}" dt="2023-01-29T06:07:44.219" v="5889" actId="1035"/>
          <ac:spMkLst>
            <pc:docMk/>
            <pc:sldMk cId="2703840674" sldId="402"/>
            <ac:spMk id="18" creationId="{48051830-2723-D2EC-0AC0-62565B0FE62B}"/>
          </ac:spMkLst>
        </pc:spChg>
        <pc:spChg chg="add mod">
          <ac:chgData name="Tsemach Mizrachi" userId="85fcc19c-b38c-410f-93a9-519990a4c1f0" providerId="ADAL" clId="{DB6A5D41-9F77-4945-A664-8C83B6A8898B}" dt="2023-01-29T06:01:51.381" v="5700" actId="207"/>
          <ac:spMkLst>
            <pc:docMk/>
            <pc:sldMk cId="2703840674" sldId="402"/>
            <ac:spMk id="19" creationId="{4EE0C15F-46D4-1C00-E34D-817D4CFF7CAC}"/>
          </ac:spMkLst>
        </pc:spChg>
        <pc:spChg chg="mod">
          <ac:chgData name="Tsemach Mizrachi" userId="85fcc19c-b38c-410f-93a9-519990a4c1f0" providerId="ADAL" clId="{DB6A5D41-9F77-4945-A664-8C83B6A8898B}" dt="2023-01-29T06:07:11.475" v="5851" actId="1076"/>
          <ac:spMkLst>
            <pc:docMk/>
            <pc:sldMk cId="2703840674" sldId="402"/>
            <ac:spMk id="20" creationId="{AD9C6F92-DE19-3BB6-40E3-A2490403FF55}"/>
          </ac:spMkLst>
        </pc:spChg>
        <pc:grpChg chg="del">
          <ac:chgData name="Tsemach Mizrachi" userId="85fcc19c-b38c-410f-93a9-519990a4c1f0" providerId="ADAL" clId="{DB6A5D41-9F77-4945-A664-8C83B6A8898B}" dt="2023-01-29T05:53:01.846" v="5451" actId="478"/>
          <ac:grpSpMkLst>
            <pc:docMk/>
            <pc:sldMk cId="2703840674" sldId="402"/>
            <ac:grpSpMk id="11" creationId="{4844148E-C161-1F84-BF25-9A79026EB2AA}"/>
          </ac:grpSpMkLst>
        </pc:grpChg>
        <pc:cxnChg chg="add mod">
          <ac:chgData name="Tsemach Mizrachi" userId="85fcc19c-b38c-410f-93a9-519990a4c1f0" providerId="ADAL" clId="{DB6A5D41-9F77-4945-A664-8C83B6A8898B}" dt="2023-01-29T05:59:00.216" v="5601" actId="692"/>
          <ac:cxnSpMkLst>
            <pc:docMk/>
            <pc:sldMk cId="2703840674" sldId="402"/>
            <ac:cxnSpMk id="15" creationId="{E131F37F-BD9B-9BAB-9BD7-3D12D0FF8534}"/>
          </ac:cxnSpMkLst>
        </pc:cxnChg>
        <pc:cxnChg chg="add mod">
          <ac:chgData name="Tsemach Mizrachi" userId="85fcc19c-b38c-410f-93a9-519990a4c1f0" providerId="ADAL" clId="{DB6A5D41-9F77-4945-A664-8C83B6A8898B}" dt="2023-01-29T06:07:49.374" v="5890" actId="108"/>
          <ac:cxnSpMkLst>
            <pc:docMk/>
            <pc:sldMk cId="2703840674" sldId="402"/>
            <ac:cxnSpMk id="21" creationId="{ECE69FF1-7401-C912-5C0F-4A4366CC57EE}"/>
          </ac:cxnSpMkLst>
        </pc:cxnChg>
      </pc:sldChg>
      <pc:sldChg chg="new del">
        <pc:chgData name="Tsemach Mizrachi" userId="85fcc19c-b38c-410f-93a9-519990a4c1f0" providerId="ADAL" clId="{DB6A5D41-9F77-4945-A664-8C83B6A8898B}" dt="2023-01-27T17:11:01.527" v="4901" actId="680"/>
        <pc:sldMkLst>
          <pc:docMk/>
          <pc:sldMk cId="4048374869" sldId="402"/>
        </pc:sldMkLst>
      </pc:sldChg>
      <pc:sldChg chg="addSp delSp modSp add mod ord">
        <pc:chgData name="Tsemach Mizrachi" userId="85fcc19c-b38c-410f-93a9-519990a4c1f0" providerId="ADAL" clId="{DB6A5D41-9F77-4945-A664-8C83B6A8898B}" dt="2023-02-03T20:12:00.149" v="9400" actId="164"/>
        <pc:sldMkLst>
          <pc:docMk/>
          <pc:sldMk cId="738305664" sldId="403"/>
        </pc:sldMkLst>
        <pc:spChg chg="mod">
          <ac:chgData name="Tsemach Mizrachi" userId="85fcc19c-b38c-410f-93a9-519990a4c1f0" providerId="ADAL" clId="{DB6A5D41-9F77-4945-A664-8C83B6A8898B}" dt="2023-02-03T19:35:49.205" v="8675" actId="20577"/>
          <ac:spMkLst>
            <pc:docMk/>
            <pc:sldMk cId="738305664" sldId="403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2-03T20:00:58.338" v="9273"/>
          <ac:spMkLst>
            <pc:docMk/>
            <pc:sldMk cId="738305664" sldId="403"/>
            <ac:spMk id="7" creationId="{5D6D7F3D-3FA1-4E90-B5F3-A1F1B5E37FB4}"/>
          </ac:spMkLst>
        </pc:spChg>
        <pc:spChg chg="add del mod">
          <ac:chgData name="Tsemach Mizrachi" userId="85fcc19c-b38c-410f-93a9-519990a4c1f0" providerId="ADAL" clId="{DB6A5D41-9F77-4945-A664-8C83B6A8898B}" dt="2023-02-03T19:48:58.085" v="8860" actId="478"/>
          <ac:spMkLst>
            <pc:docMk/>
            <pc:sldMk cId="738305664" sldId="403"/>
            <ac:spMk id="10" creationId="{B47186BB-E7F5-9E4A-3398-4695461CBBFC}"/>
          </ac:spMkLst>
        </pc:spChg>
        <pc:spChg chg="mod">
          <ac:chgData name="Tsemach Mizrachi" userId="85fcc19c-b38c-410f-93a9-519990a4c1f0" providerId="ADAL" clId="{DB6A5D41-9F77-4945-A664-8C83B6A8898B}" dt="2023-02-03T20:06:57.549" v="9337" actId="948"/>
          <ac:spMkLst>
            <pc:docMk/>
            <pc:sldMk cId="738305664" sldId="403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2-03T19:44:47.220" v="8826" actId="14100"/>
          <ac:spMkLst>
            <pc:docMk/>
            <pc:sldMk cId="738305664" sldId="403"/>
            <ac:spMk id="13" creationId="{B5DA2F5D-5ADA-2E53-60E2-C2D30930ABC4}"/>
          </ac:spMkLst>
        </pc:spChg>
        <pc:spChg chg="add mod">
          <ac:chgData name="Tsemach Mizrachi" userId="85fcc19c-b38c-410f-93a9-519990a4c1f0" providerId="ADAL" clId="{DB6A5D41-9F77-4945-A664-8C83B6A8898B}" dt="2023-02-03T19:48:54.290" v="8859" actId="20577"/>
          <ac:spMkLst>
            <pc:docMk/>
            <pc:sldMk cId="738305664" sldId="403"/>
            <ac:spMk id="14" creationId="{740E2529-24E6-F839-F2CD-ED3C74734CF5}"/>
          </ac:spMkLst>
        </pc:spChg>
        <pc:spChg chg="add mod">
          <ac:chgData name="Tsemach Mizrachi" userId="85fcc19c-b38c-410f-93a9-519990a4c1f0" providerId="ADAL" clId="{DB6A5D41-9F77-4945-A664-8C83B6A8898B}" dt="2023-02-03T20:12:00.149" v="9400" actId="164"/>
          <ac:spMkLst>
            <pc:docMk/>
            <pc:sldMk cId="738305664" sldId="403"/>
            <ac:spMk id="15" creationId="{C04C5141-9881-0422-FC1C-FA2C39F7A1DF}"/>
          </ac:spMkLst>
        </pc:spChg>
        <pc:spChg chg="add del mod">
          <ac:chgData name="Tsemach Mizrachi" userId="85fcc19c-b38c-410f-93a9-519990a4c1f0" providerId="ADAL" clId="{DB6A5D41-9F77-4945-A664-8C83B6A8898B}" dt="2023-02-03T19:57:49.012" v="9234"/>
          <ac:spMkLst>
            <pc:docMk/>
            <pc:sldMk cId="738305664" sldId="403"/>
            <ac:spMk id="16" creationId="{51CC79E4-CAA4-888C-D985-3DC28FE14E96}"/>
          </ac:spMkLst>
        </pc:spChg>
        <pc:spChg chg="add del mod">
          <ac:chgData name="Tsemach Mizrachi" userId="85fcc19c-b38c-410f-93a9-519990a4c1f0" providerId="ADAL" clId="{DB6A5D41-9F77-4945-A664-8C83B6A8898B}" dt="2023-02-03T19:58:42.792" v="9254"/>
          <ac:spMkLst>
            <pc:docMk/>
            <pc:sldMk cId="738305664" sldId="403"/>
            <ac:spMk id="17" creationId="{D9DB5E0E-57D6-DD21-9260-9FF0CC19B755}"/>
          </ac:spMkLst>
        </pc:spChg>
        <pc:spChg chg="add mod">
          <ac:chgData name="Tsemach Mizrachi" userId="85fcc19c-b38c-410f-93a9-519990a4c1f0" providerId="ADAL" clId="{DB6A5D41-9F77-4945-A664-8C83B6A8898B}" dt="2023-02-03T20:12:00.149" v="9400" actId="164"/>
          <ac:spMkLst>
            <pc:docMk/>
            <pc:sldMk cId="738305664" sldId="403"/>
            <ac:spMk id="18" creationId="{17CB6754-8A40-1F86-5D86-CE6756307D13}"/>
          </ac:spMkLst>
        </pc:spChg>
        <pc:spChg chg="add del">
          <ac:chgData name="Tsemach Mizrachi" userId="85fcc19c-b38c-410f-93a9-519990a4c1f0" providerId="ADAL" clId="{DB6A5D41-9F77-4945-A664-8C83B6A8898B}" dt="2023-02-03T19:59:15.485" v="9259"/>
          <ac:spMkLst>
            <pc:docMk/>
            <pc:sldMk cId="738305664" sldId="403"/>
            <ac:spMk id="19" creationId="{96E11C90-3AD3-3E91-54D4-BAA231217A15}"/>
          </ac:spMkLst>
        </pc:spChg>
        <pc:spChg chg="del mod">
          <ac:chgData name="Tsemach Mizrachi" userId="85fcc19c-b38c-410f-93a9-519990a4c1f0" providerId="ADAL" clId="{DB6A5D41-9F77-4945-A664-8C83B6A8898B}" dt="2023-02-03T19:56:44.948" v="9222" actId="478"/>
          <ac:spMkLst>
            <pc:docMk/>
            <pc:sldMk cId="738305664" sldId="403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2-03T20:11:54.866" v="9399" actId="164"/>
          <ac:spMkLst>
            <pc:docMk/>
            <pc:sldMk cId="738305664" sldId="403"/>
            <ac:spMk id="21" creationId="{C7D5A31B-DA07-E01D-7861-AECCB99D3940}"/>
          </ac:spMkLst>
        </pc:spChg>
        <pc:spChg chg="add mod">
          <ac:chgData name="Tsemach Mizrachi" userId="85fcc19c-b38c-410f-93a9-519990a4c1f0" providerId="ADAL" clId="{DB6A5D41-9F77-4945-A664-8C83B6A8898B}" dt="2023-02-03T20:11:54.866" v="9399" actId="164"/>
          <ac:spMkLst>
            <pc:docMk/>
            <pc:sldMk cId="738305664" sldId="403"/>
            <ac:spMk id="22" creationId="{EFEE56C0-C835-4B8A-DB69-88E219EFDEA0}"/>
          </ac:spMkLst>
        </pc:spChg>
        <pc:grpChg chg="del">
          <ac:chgData name="Tsemach Mizrachi" userId="85fcc19c-b38c-410f-93a9-519990a4c1f0" providerId="ADAL" clId="{DB6A5D41-9F77-4945-A664-8C83B6A8898B}" dt="2023-02-03T19:35:56.989" v="8676" actId="478"/>
          <ac:grpSpMkLst>
            <pc:docMk/>
            <pc:sldMk cId="738305664" sldId="403"/>
            <ac:grpSpMk id="11" creationId="{4844148E-C161-1F84-BF25-9A79026EB2AA}"/>
          </ac:grpSpMkLst>
        </pc:grpChg>
        <pc:grpChg chg="add mod">
          <ac:chgData name="Tsemach Mizrachi" userId="85fcc19c-b38c-410f-93a9-519990a4c1f0" providerId="ADAL" clId="{DB6A5D41-9F77-4945-A664-8C83B6A8898B}" dt="2023-02-03T20:11:54.866" v="9399" actId="164"/>
          <ac:grpSpMkLst>
            <pc:docMk/>
            <pc:sldMk cId="738305664" sldId="403"/>
            <ac:grpSpMk id="23" creationId="{9445904D-6F54-D961-EB10-D138DB256057}"/>
          </ac:grpSpMkLst>
        </pc:grpChg>
        <pc:grpChg chg="add mod">
          <ac:chgData name="Tsemach Mizrachi" userId="85fcc19c-b38c-410f-93a9-519990a4c1f0" providerId="ADAL" clId="{DB6A5D41-9F77-4945-A664-8C83B6A8898B}" dt="2023-02-03T20:12:00.149" v="9400" actId="164"/>
          <ac:grpSpMkLst>
            <pc:docMk/>
            <pc:sldMk cId="738305664" sldId="403"/>
            <ac:grpSpMk id="24" creationId="{913484CD-5F15-5A5A-F2EB-B29676AB9CE9}"/>
          </ac:grpSpMkLst>
        </pc:grpChg>
      </pc:sldChg>
      <pc:sldChg chg="addSp delSp modSp add mod delAnim modAnim">
        <pc:chgData name="Tsemach Mizrachi" userId="85fcc19c-b38c-410f-93a9-519990a4c1f0" providerId="ADAL" clId="{DB6A5D41-9F77-4945-A664-8C83B6A8898B}" dt="2023-01-29T06:08:48.691" v="5902" actId="1076"/>
        <pc:sldMkLst>
          <pc:docMk/>
          <pc:sldMk cId="3273882690" sldId="404"/>
        </pc:sldMkLst>
        <pc:spChg chg="mod">
          <ac:chgData name="Tsemach Mizrachi" userId="85fcc19c-b38c-410f-93a9-519990a4c1f0" providerId="ADAL" clId="{DB6A5D41-9F77-4945-A664-8C83B6A8898B}" dt="2023-01-29T06:02:16.422" v="5704" actId="20577"/>
          <ac:spMkLst>
            <pc:docMk/>
            <pc:sldMk cId="3273882690" sldId="404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9T06:03:45.388" v="5761" actId="478"/>
          <ac:spMkLst>
            <pc:docMk/>
            <pc:sldMk cId="3273882690" sldId="404"/>
            <ac:spMk id="3" creationId="{0D594178-12AC-A6FD-8E85-5C2171D57244}"/>
          </ac:spMkLst>
        </pc:spChg>
        <pc:spChg chg="add mod">
          <ac:chgData name="Tsemach Mizrachi" userId="85fcc19c-b38c-410f-93a9-519990a4c1f0" providerId="ADAL" clId="{DB6A5D41-9F77-4945-A664-8C83B6A8898B}" dt="2023-01-29T06:08:33.498" v="5901" actId="1037"/>
          <ac:spMkLst>
            <pc:docMk/>
            <pc:sldMk cId="3273882690" sldId="404"/>
            <ac:spMk id="4" creationId="{3BEB2203-83E8-CC17-2866-7F24476A6B30}"/>
          </ac:spMkLst>
        </pc:spChg>
        <pc:spChg chg="add mod">
          <ac:chgData name="Tsemach Mizrachi" userId="85fcc19c-b38c-410f-93a9-519990a4c1f0" providerId="ADAL" clId="{DB6A5D41-9F77-4945-A664-8C83B6A8898B}" dt="2023-01-29T06:05:40.261" v="5841" actId="1076"/>
          <ac:spMkLst>
            <pc:docMk/>
            <pc:sldMk cId="3273882690" sldId="404"/>
            <ac:spMk id="5" creationId="{5C21C4B8-1D94-0714-2666-48B0B020476D}"/>
          </ac:spMkLst>
        </pc:spChg>
        <pc:spChg chg="mod">
          <ac:chgData name="Tsemach Mizrachi" userId="85fcc19c-b38c-410f-93a9-519990a4c1f0" providerId="ADAL" clId="{DB6A5D41-9F77-4945-A664-8C83B6A8898B}" dt="2023-01-29T06:02:48.773" v="5745" actId="20577"/>
          <ac:spMkLst>
            <pc:docMk/>
            <pc:sldMk cId="3273882690" sldId="404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1-29T06:03:58.627" v="5764" actId="14100"/>
          <ac:spMkLst>
            <pc:docMk/>
            <pc:sldMk cId="3273882690" sldId="404"/>
            <ac:spMk id="16" creationId="{548C96E4-8E31-A393-C7AF-A03C173B12E5}"/>
          </ac:spMkLst>
        </pc:spChg>
        <pc:spChg chg="mod">
          <ac:chgData name="Tsemach Mizrachi" userId="85fcc19c-b38c-410f-93a9-519990a4c1f0" providerId="ADAL" clId="{DB6A5D41-9F77-4945-A664-8C83B6A8898B}" dt="2023-01-29T06:03:55.284" v="5763" actId="14100"/>
          <ac:spMkLst>
            <pc:docMk/>
            <pc:sldMk cId="3273882690" sldId="404"/>
            <ac:spMk id="17" creationId="{C00A99E6-2A97-918E-07EF-4E5F25B6D8D7}"/>
          </ac:spMkLst>
        </pc:spChg>
        <pc:spChg chg="mod">
          <ac:chgData name="Tsemach Mizrachi" userId="85fcc19c-b38c-410f-93a9-519990a4c1f0" providerId="ADAL" clId="{DB6A5D41-9F77-4945-A664-8C83B6A8898B}" dt="2023-01-29T06:04:03.923" v="5765" actId="1076"/>
          <ac:spMkLst>
            <pc:docMk/>
            <pc:sldMk cId="3273882690" sldId="404"/>
            <ac:spMk id="18" creationId="{48051830-2723-D2EC-0AC0-62565B0FE62B}"/>
          </ac:spMkLst>
        </pc:spChg>
        <pc:spChg chg="mod">
          <ac:chgData name="Tsemach Mizrachi" userId="85fcc19c-b38c-410f-93a9-519990a4c1f0" providerId="ADAL" clId="{DB6A5D41-9F77-4945-A664-8C83B6A8898B}" dt="2023-01-29T06:08:48.691" v="5902" actId="1076"/>
          <ac:spMkLst>
            <pc:docMk/>
            <pc:sldMk cId="3273882690" sldId="404"/>
            <ac:spMk id="19" creationId="{4EE0C15F-46D4-1C00-E34D-817D4CFF7CAC}"/>
          </ac:spMkLst>
        </pc:spChg>
        <pc:cxnChg chg="add mod">
          <ac:chgData name="Tsemach Mizrachi" userId="85fcc19c-b38c-410f-93a9-519990a4c1f0" providerId="ADAL" clId="{DB6A5D41-9F77-4945-A664-8C83B6A8898B}" dt="2023-01-29T06:08:22.051" v="5895" actId="1076"/>
          <ac:cxnSpMkLst>
            <pc:docMk/>
            <pc:sldMk cId="3273882690" sldId="404"/>
            <ac:cxnSpMk id="6" creationId="{4303FEA1-E05B-C6F7-9B2F-8B9365E7120D}"/>
          </ac:cxnSpMkLst>
        </pc:cxnChg>
        <pc:cxnChg chg="add mod">
          <ac:chgData name="Tsemach Mizrachi" userId="85fcc19c-b38c-410f-93a9-519990a4c1f0" providerId="ADAL" clId="{DB6A5D41-9F77-4945-A664-8C83B6A8898B}" dt="2023-01-29T06:08:30.622" v="5898" actId="1036"/>
          <ac:cxnSpMkLst>
            <pc:docMk/>
            <pc:sldMk cId="3273882690" sldId="404"/>
            <ac:cxnSpMk id="8" creationId="{9C78ABBF-C49D-6642-3DB6-A6220DA7B3CD}"/>
          </ac:cxnSpMkLst>
        </pc:cxnChg>
      </pc:sldChg>
      <pc:sldChg chg="modSp add mod">
        <pc:chgData name="Tsemach Mizrachi" userId="85fcc19c-b38c-410f-93a9-519990a4c1f0" providerId="ADAL" clId="{DB6A5D41-9F77-4945-A664-8C83B6A8898B}" dt="2023-02-01T03:36:38.097" v="5959" actId="20577"/>
        <pc:sldMkLst>
          <pc:docMk/>
          <pc:sldMk cId="3788132272" sldId="405"/>
        </pc:sldMkLst>
        <pc:spChg chg="mod">
          <ac:chgData name="Tsemach Mizrachi" userId="85fcc19c-b38c-410f-93a9-519990a4c1f0" providerId="ADAL" clId="{DB6A5D41-9F77-4945-A664-8C83B6A8898B}" dt="2023-02-01T03:36:38.097" v="5959" actId="20577"/>
          <ac:spMkLst>
            <pc:docMk/>
            <pc:sldMk cId="3788132272" sldId="405"/>
            <ac:spMk id="2" creationId="{F6B71D39-649B-4C8C-88E8-1EF16531A39B}"/>
          </ac:spMkLst>
        </pc:spChg>
      </pc:sldChg>
      <pc:sldChg chg="add ord">
        <pc:chgData name="Tsemach Mizrachi" userId="85fcc19c-b38c-410f-93a9-519990a4c1f0" providerId="ADAL" clId="{DB6A5D41-9F77-4945-A664-8C83B6A8898B}" dt="2023-02-01T03:36:05.442" v="5922"/>
        <pc:sldMkLst>
          <pc:docMk/>
          <pc:sldMk cId="2788464855" sldId="406"/>
        </pc:sldMkLst>
      </pc:sldChg>
      <pc:sldChg chg="addSp delSp modSp add mod">
        <pc:chgData name="Tsemach Mizrachi" userId="85fcc19c-b38c-410f-93a9-519990a4c1f0" providerId="ADAL" clId="{DB6A5D41-9F77-4945-A664-8C83B6A8898B}" dt="2023-02-01T03:52:19.985" v="6155" actId="1076"/>
        <pc:sldMkLst>
          <pc:docMk/>
          <pc:sldMk cId="2664194805" sldId="407"/>
        </pc:sldMkLst>
        <pc:spChg chg="add mod">
          <ac:chgData name="Tsemach Mizrachi" userId="85fcc19c-b38c-410f-93a9-519990a4c1f0" providerId="ADAL" clId="{DB6A5D41-9F77-4945-A664-8C83B6A8898B}" dt="2023-02-01T03:48:31.592" v="5972" actId="1076"/>
          <ac:spMkLst>
            <pc:docMk/>
            <pc:sldMk cId="2664194805" sldId="407"/>
            <ac:spMk id="6" creationId="{EEB75982-8312-5925-19EB-97FDE65AB4A4}"/>
          </ac:spMkLst>
        </pc:spChg>
        <pc:spChg chg="add mod">
          <ac:chgData name="Tsemach Mizrachi" userId="85fcc19c-b38c-410f-93a9-519990a4c1f0" providerId="ADAL" clId="{DB6A5D41-9F77-4945-A664-8C83B6A8898B}" dt="2023-02-01T03:48:38.469" v="5975" actId="20577"/>
          <ac:spMkLst>
            <pc:docMk/>
            <pc:sldMk cId="2664194805" sldId="407"/>
            <ac:spMk id="8" creationId="{7B649F1D-D967-9308-C6F7-9DC6AE8A98EF}"/>
          </ac:spMkLst>
        </pc:spChg>
        <pc:spChg chg="add mod">
          <ac:chgData name="Tsemach Mizrachi" userId="85fcc19c-b38c-410f-93a9-519990a4c1f0" providerId="ADAL" clId="{DB6A5D41-9F77-4945-A664-8C83B6A8898B}" dt="2023-02-01T03:48:45.318" v="5978" actId="20577"/>
          <ac:spMkLst>
            <pc:docMk/>
            <pc:sldMk cId="2664194805" sldId="407"/>
            <ac:spMk id="9" creationId="{164D8D9B-0F26-2130-1607-90CBC5A3617E}"/>
          </ac:spMkLst>
        </pc:spChg>
        <pc:spChg chg="add del mod">
          <ac:chgData name="Tsemach Mizrachi" userId="85fcc19c-b38c-410f-93a9-519990a4c1f0" providerId="ADAL" clId="{DB6A5D41-9F77-4945-A664-8C83B6A8898B}" dt="2023-02-01T03:49:18.034" v="5983"/>
          <ac:spMkLst>
            <pc:docMk/>
            <pc:sldMk cId="2664194805" sldId="407"/>
            <ac:spMk id="10" creationId="{997FA268-CC68-3B1A-DD31-8C78219D921B}"/>
          </ac:spMkLst>
        </pc:spChg>
        <pc:spChg chg="mod">
          <ac:chgData name="Tsemach Mizrachi" userId="85fcc19c-b38c-410f-93a9-519990a4c1f0" providerId="ADAL" clId="{DB6A5D41-9F77-4945-A664-8C83B6A8898B}" dt="2023-02-01T03:52:19.985" v="6155" actId="1076"/>
          <ac:spMkLst>
            <pc:docMk/>
            <pc:sldMk cId="2664194805" sldId="407"/>
            <ac:spMk id="91" creationId="{76CBBC1E-DA03-42D9-9F21-9862223AD099}"/>
          </ac:spMkLst>
        </pc:spChg>
      </pc:sldChg>
      <pc:sldChg chg="addSp delSp modSp add mod delAnim modAnim">
        <pc:chgData name="Tsemach Mizrachi" userId="85fcc19c-b38c-410f-93a9-519990a4c1f0" providerId="ADAL" clId="{DB6A5D41-9F77-4945-A664-8C83B6A8898B}" dt="2023-02-01T04:20:18.621" v="6666"/>
        <pc:sldMkLst>
          <pc:docMk/>
          <pc:sldMk cId="2559928159" sldId="408"/>
        </pc:sldMkLst>
        <pc:spChg chg="mod">
          <ac:chgData name="Tsemach Mizrachi" userId="85fcc19c-b38c-410f-93a9-519990a4c1f0" providerId="ADAL" clId="{DB6A5D41-9F77-4945-A664-8C83B6A8898B}" dt="2023-02-01T03:53:21.817" v="6174" actId="20577"/>
          <ac:spMkLst>
            <pc:docMk/>
            <pc:sldMk cId="2559928159" sldId="408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2-01T03:55:31.477" v="6247" actId="478"/>
          <ac:spMkLst>
            <pc:docMk/>
            <pc:sldMk cId="2559928159" sldId="408"/>
            <ac:spMk id="6" creationId="{EEB75982-8312-5925-19EB-97FDE65AB4A4}"/>
          </ac:spMkLst>
        </pc:spChg>
        <pc:spChg chg="del">
          <ac:chgData name="Tsemach Mizrachi" userId="85fcc19c-b38c-410f-93a9-519990a4c1f0" providerId="ADAL" clId="{DB6A5D41-9F77-4945-A664-8C83B6A8898B}" dt="2023-02-01T03:55:34.601" v="6248" actId="478"/>
          <ac:spMkLst>
            <pc:docMk/>
            <pc:sldMk cId="2559928159" sldId="408"/>
            <ac:spMk id="8" creationId="{7B649F1D-D967-9308-C6F7-9DC6AE8A98EF}"/>
          </ac:spMkLst>
        </pc:spChg>
        <pc:spChg chg="del">
          <ac:chgData name="Tsemach Mizrachi" userId="85fcc19c-b38c-410f-93a9-519990a4c1f0" providerId="ADAL" clId="{DB6A5D41-9F77-4945-A664-8C83B6A8898B}" dt="2023-02-01T03:55:36.438" v="6249" actId="478"/>
          <ac:spMkLst>
            <pc:docMk/>
            <pc:sldMk cId="2559928159" sldId="408"/>
            <ac:spMk id="9" creationId="{164D8D9B-0F26-2130-1607-90CBC5A3617E}"/>
          </ac:spMkLst>
        </pc:spChg>
        <pc:spChg chg="add mod">
          <ac:chgData name="Tsemach Mizrachi" userId="85fcc19c-b38c-410f-93a9-519990a4c1f0" providerId="ADAL" clId="{DB6A5D41-9F77-4945-A664-8C83B6A8898B}" dt="2023-02-01T03:55:21.689" v="6244" actId="207"/>
          <ac:spMkLst>
            <pc:docMk/>
            <pc:sldMk cId="2559928159" sldId="408"/>
            <ac:spMk id="10" creationId="{66BE6EFF-6F92-7D36-4200-E9FBC86AFD63}"/>
          </ac:spMkLst>
        </pc:spChg>
        <pc:spChg chg="add mod">
          <ac:chgData name="Tsemach Mizrachi" userId="85fcc19c-b38c-410f-93a9-519990a4c1f0" providerId="ADAL" clId="{DB6A5D41-9F77-4945-A664-8C83B6A8898B}" dt="2023-02-01T03:58:47.518" v="6280" actId="164"/>
          <ac:spMkLst>
            <pc:docMk/>
            <pc:sldMk cId="2559928159" sldId="408"/>
            <ac:spMk id="22" creationId="{A868CF4B-51A1-6FD9-6DEE-E92DA08697E4}"/>
          </ac:spMkLst>
        </pc:spChg>
        <pc:spChg chg="add mod">
          <ac:chgData name="Tsemach Mizrachi" userId="85fcc19c-b38c-410f-93a9-519990a4c1f0" providerId="ADAL" clId="{DB6A5D41-9F77-4945-A664-8C83B6A8898B}" dt="2023-02-01T04:01:33.843" v="6396" actId="164"/>
          <ac:spMkLst>
            <pc:docMk/>
            <pc:sldMk cId="2559928159" sldId="408"/>
            <ac:spMk id="31" creationId="{C410BA1F-BB4E-18C5-A7DB-5D33B7215DF5}"/>
          </ac:spMkLst>
        </pc:spChg>
        <pc:spChg chg="add mod">
          <ac:chgData name="Tsemach Mizrachi" userId="85fcc19c-b38c-410f-93a9-519990a4c1f0" providerId="ADAL" clId="{DB6A5D41-9F77-4945-A664-8C83B6A8898B}" dt="2023-02-01T04:16:58.939" v="6612" actId="1076"/>
          <ac:spMkLst>
            <pc:docMk/>
            <pc:sldMk cId="2559928159" sldId="408"/>
            <ac:spMk id="32" creationId="{948EAB54-22EE-B86D-47EF-E7B66F9AA3DF}"/>
          </ac:spMkLst>
        </pc:spChg>
        <pc:spChg chg="add mod">
          <ac:chgData name="Tsemach Mizrachi" userId="85fcc19c-b38c-410f-93a9-519990a4c1f0" providerId="ADAL" clId="{DB6A5D41-9F77-4945-A664-8C83B6A8898B}" dt="2023-02-01T04:14:53.764" v="6556" actId="1037"/>
          <ac:spMkLst>
            <pc:docMk/>
            <pc:sldMk cId="2559928159" sldId="408"/>
            <ac:spMk id="35" creationId="{060E96DE-CB78-E214-CA15-09A5DA89767D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6" creationId="{A00DBD64-F924-F9F4-F27C-69EDE3FA8F60}"/>
          </ac:spMkLst>
        </pc:spChg>
        <pc:spChg chg="add del mod">
          <ac:chgData name="Tsemach Mizrachi" userId="85fcc19c-b38c-410f-93a9-519990a4c1f0" providerId="ADAL" clId="{DB6A5D41-9F77-4945-A664-8C83B6A8898B}" dt="2023-02-01T04:03:40.341" v="6431" actId="478"/>
          <ac:spMkLst>
            <pc:docMk/>
            <pc:sldMk cId="2559928159" sldId="408"/>
            <ac:spMk id="37" creationId="{F1B77A7F-9AC0-C642-C07A-74A8621DEB23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8" creationId="{D6B5EAA4-BFFD-78C7-C698-FD76A2E731F9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9" creationId="{FCB7E929-656A-EDFE-5C4D-F3B3AC268C96}"/>
          </ac:spMkLst>
        </pc:spChg>
        <pc:spChg chg="add mod">
          <ac:chgData name="Tsemach Mizrachi" userId="85fcc19c-b38c-410f-93a9-519990a4c1f0" providerId="ADAL" clId="{DB6A5D41-9F77-4945-A664-8C83B6A8898B}" dt="2023-02-01T04:12:00.645" v="6525" actId="108"/>
          <ac:spMkLst>
            <pc:docMk/>
            <pc:sldMk cId="2559928159" sldId="408"/>
            <ac:spMk id="40" creationId="{6A491E9A-C5EE-D138-84C3-B30DC540AEE6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41" creationId="{83839CC7-02DE-ADEC-FBE8-B92540F63133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42" creationId="{2BE1F1B4-179B-CB10-7D4E-0872B77FA1E7}"/>
          </ac:spMkLst>
        </pc:spChg>
        <pc:spChg chg="add mod">
          <ac:chgData name="Tsemach Mizrachi" userId="85fcc19c-b38c-410f-93a9-519990a4c1f0" providerId="ADAL" clId="{DB6A5D41-9F77-4945-A664-8C83B6A8898B}" dt="2023-02-01T04:12:17.876" v="6528" actId="207"/>
          <ac:spMkLst>
            <pc:docMk/>
            <pc:sldMk cId="2559928159" sldId="408"/>
            <ac:spMk id="44" creationId="{0B777E36-5133-820D-C004-307572732DF3}"/>
          </ac:spMkLst>
        </pc:spChg>
        <pc:spChg chg="add mod">
          <ac:chgData name="Tsemach Mizrachi" userId="85fcc19c-b38c-410f-93a9-519990a4c1f0" providerId="ADAL" clId="{DB6A5D41-9F77-4945-A664-8C83B6A8898B}" dt="2023-02-01T04:12:28.226" v="6531" actId="1035"/>
          <ac:spMkLst>
            <pc:docMk/>
            <pc:sldMk cId="2559928159" sldId="408"/>
            <ac:spMk id="45" creationId="{59821CB8-A6B2-97AE-CE74-B30B771B8936}"/>
          </ac:spMkLst>
        </pc:spChg>
        <pc:spChg chg="add mod">
          <ac:chgData name="Tsemach Mizrachi" userId="85fcc19c-b38c-410f-93a9-519990a4c1f0" providerId="ADAL" clId="{DB6A5D41-9F77-4945-A664-8C83B6A8898B}" dt="2023-02-01T04:12:35.978" v="6533" actId="1076"/>
          <ac:spMkLst>
            <pc:docMk/>
            <pc:sldMk cId="2559928159" sldId="408"/>
            <ac:spMk id="46" creationId="{C13CAA99-3A7D-8E5A-E8EC-B34E9C92D31B}"/>
          </ac:spMkLst>
        </pc:spChg>
        <pc:spChg chg="add mod">
          <ac:chgData name="Tsemach Mizrachi" userId="85fcc19c-b38c-410f-93a9-519990a4c1f0" providerId="ADAL" clId="{DB6A5D41-9F77-4945-A664-8C83B6A8898B}" dt="2023-02-01T04:12:43.966" v="6535" actId="1076"/>
          <ac:spMkLst>
            <pc:docMk/>
            <pc:sldMk cId="2559928159" sldId="408"/>
            <ac:spMk id="47" creationId="{172A5108-B841-C16A-5B06-E3647BA7CE49}"/>
          </ac:spMkLst>
        </pc:spChg>
        <pc:spChg chg="add mod">
          <ac:chgData name="Tsemach Mizrachi" userId="85fcc19c-b38c-410f-93a9-519990a4c1f0" providerId="ADAL" clId="{DB6A5D41-9F77-4945-A664-8C83B6A8898B}" dt="2023-02-01T04:13:04.346" v="6539" actId="1076"/>
          <ac:spMkLst>
            <pc:docMk/>
            <pc:sldMk cId="2559928159" sldId="408"/>
            <ac:spMk id="48" creationId="{38A579BB-024D-6D99-C5BC-262445590637}"/>
          </ac:spMkLst>
        </pc:spChg>
        <pc:spChg chg="add mod">
          <ac:chgData name="Tsemach Mizrachi" userId="85fcc19c-b38c-410f-93a9-519990a4c1f0" providerId="ADAL" clId="{DB6A5D41-9F77-4945-A664-8C83B6A8898B}" dt="2023-02-01T04:13:11.462" v="6541" actId="1076"/>
          <ac:spMkLst>
            <pc:docMk/>
            <pc:sldMk cId="2559928159" sldId="408"/>
            <ac:spMk id="49" creationId="{E2F463E0-BFE7-7C7F-0362-FBCEF26D12CB}"/>
          </ac:spMkLst>
        </pc:spChg>
        <pc:spChg chg="add mod">
          <ac:chgData name="Tsemach Mizrachi" userId="85fcc19c-b38c-410f-93a9-519990a4c1f0" providerId="ADAL" clId="{DB6A5D41-9F77-4945-A664-8C83B6A8898B}" dt="2023-02-01T04:20:02.702" v="6663" actId="164"/>
          <ac:spMkLst>
            <pc:docMk/>
            <pc:sldMk cId="2559928159" sldId="408"/>
            <ac:spMk id="50" creationId="{40CF5266-C9F5-AB0B-582B-FAF4ED410FA7}"/>
          </ac:spMkLst>
        </pc:spChg>
        <pc:spChg chg="add mod">
          <ac:chgData name="Tsemach Mizrachi" userId="85fcc19c-b38c-410f-93a9-519990a4c1f0" providerId="ADAL" clId="{DB6A5D41-9F77-4945-A664-8C83B6A8898B}" dt="2023-02-01T04:20:08.569" v="6664" actId="164"/>
          <ac:spMkLst>
            <pc:docMk/>
            <pc:sldMk cId="2559928159" sldId="408"/>
            <ac:spMk id="51" creationId="{588175DA-02A9-6877-D9E0-8A9635EB4616}"/>
          </ac:spMkLst>
        </pc:spChg>
        <pc:spChg chg="add del mod">
          <ac:chgData name="Tsemach Mizrachi" userId="85fcc19c-b38c-410f-93a9-519990a4c1f0" providerId="ADAL" clId="{DB6A5D41-9F77-4945-A664-8C83B6A8898B}" dt="2023-02-01T04:17:39.603" v="6616" actId="478"/>
          <ac:spMkLst>
            <pc:docMk/>
            <pc:sldMk cId="2559928159" sldId="408"/>
            <ac:spMk id="52" creationId="{96CA15A0-5EA7-EF28-B113-AB83AD605F99}"/>
          </ac:spMkLst>
        </pc:spChg>
        <pc:spChg chg="add mod">
          <ac:chgData name="Tsemach Mizrachi" userId="85fcc19c-b38c-410f-93a9-519990a4c1f0" providerId="ADAL" clId="{DB6A5D41-9F77-4945-A664-8C83B6A8898B}" dt="2023-02-01T04:20:02.702" v="6663" actId="164"/>
          <ac:spMkLst>
            <pc:docMk/>
            <pc:sldMk cId="2559928159" sldId="408"/>
            <ac:spMk id="53" creationId="{FCE06F87-42C2-4D57-6503-3CDC072657AA}"/>
          </ac:spMkLst>
        </pc:spChg>
        <pc:spChg chg="add mod">
          <ac:chgData name="Tsemach Mizrachi" userId="85fcc19c-b38c-410f-93a9-519990a4c1f0" providerId="ADAL" clId="{DB6A5D41-9F77-4945-A664-8C83B6A8898B}" dt="2023-02-01T04:20:08.569" v="6664" actId="164"/>
          <ac:spMkLst>
            <pc:docMk/>
            <pc:sldMk cId="2559928159" sldId="408"/>
            <ac:spMk id="54" creationId="{9AC0270C-3547-BC0B-A52E-AD0F0CB83239}"/>
          </ac:spMkLst>
        </pc:spChg>
        <pc:spChg chg="del">
          <ac:chgData name="Tsemach Mizrachi" userId="85fcc19c-b38c-410f-93a9-519990a4c1f0" providerId="ADAL" clId="{DB6A5D41-9F77-4945-A664-8C83B6A8898B}" dt="2023-02-01T03:55:37.649" v="6250" actId="478"/>
          <ac:spMkLst>
            <pc:docMk/>
            <pc:sldMk cId="2559928159" sldId="408"/>
            <ac:spMk id="91" creationId="{76CBBC1E-DA03-42D9-9F21-9862223AD099}"/>
          </ac:spMkLst>
        </pc:spChg>
        <pc:grpChg chg="add mod">
          <ac:chgData name="Tsemach Mizrachi" userId="85fcc19c-b38c-410f-93a9-519990a4c1f0" providerId="ADAL" clId="{DB6A5D41-9F77-4945-A664-8C83B6A8898B}" dt="2023-02-01T03:57:30.697" v="6266" actId="14100"/>
          <ac:grpSpMkLst>
            <pc:docMk/>
            <pc:sldMk cId="2559928159" sldId="408"/>
            <ac:grpSpMk id="18" creationId="{025BCE18-08B0-0439-CF25-0184BB5419AF}"/>
          </ac:grpSpMkLst>
        </pc:grpChg>
        <pc:grpChg chg="add mod">
          <ac:chgData name="Tsemach Mizrachi" userId="85fcc19c-b38c-410f-93a9-519990a4c1f0" providerId="ADAL" clId="{DB6A5D41-9F77-4945-A664-8C83B6A8898B}" dt="2023-02-01T04:10:53.657" v="6501" actId="1076"/>
          <ac:grpSpMkLst>
            <pc:docMk/>
            <pc:sldMk cId="2559928159" sldId="408"/>
            <ac:grpSpMk id="23" creationId="{4896CF59-8FD3-E86C-F793-81E3521EE38D}"/>
          </ac:grpSpMkLst>
        </pc:grpChg>
        <pc:grpChg chg="add mod">
          <ac:chgData name="Tsemach Mizrachi" userId="85fcc19c-b38c-410f-93a9-519990a4c1f0" providerId="ADAL" clId="{DB6A5D41-9F77-4945-A664-8C83B6A8898B}" dt="2023-02-01T04:01:33.843" v="6396" actId="164"/>
          <ac:grpSpMkLst>
            <pc:docMk/>
            <pc:sldMk cId="2559928159" sldId="408"/>
            <ac:grpSpMk id="30" creationId="{9BF79D07-C4F0-9F4F-9DD9-6DB2A3D25AC5}"/>
          </ac:grpSpMkLst>
        </pc:grpChg>
        <pc:grpChg chg="add mod">
          <ac:chgData name="Tsemach Mizrachi" userId="85fcc19c-b38c-410f-93a9-519990a4c1f0" providerId="ADAL" clId="{DB6A5D41-9F77-4945-A664-8C83B6A8898B}" dt="2023-02-01T04:10:43.100" v="6499" actId="164"/>
          <ac:grpSpMkLst>
            <pc:docMk/>
            <pc:sldMk cId="2559928159" sldId="408"/>
            <ac:grpSpMk id="33" creationId="{D2342E65-6D56-4D96-6911-D7ACB1D39332}"/>
          </ac:grpSpMkLst>
        </pc:grpChg>
        <pc:grpChg chg="add mod">
          <ac:chgData name="Tsemach Mizrachi" userId="85fcc19c-b38c-410f-93a9-519990a4c1f0" providerId="ADAL" clId="{DB6A5D41-9F77-4945-A664-8C83B6A8898B}" dt="2023-02-01T04:10:50.370" v="6500" actId="14100"/>
          <ac:grpSpMkLst>
            <pc:docMk/>
            <pc:sldMk cId="2559928159" sldId="408"/>
            <ac:grpSpMk id="43" creationId="{E8FF7B64-EC90-5004-253E-26563C276A5A}"/>
          </ac:grpSpMkLst>
        </pc:grpChg>
        <pc:grpChg chg="add mod">
          <ac:chgData name="Tsemach Mizrachi" userId="85fcc19c-b38c-410f-93a9-519990a4c1f0" providerId="ADAL" clId="{DB6A5D41-9F77-4945-A664-8C83B6A8898B}" dt="2023-02-01T04:20:02.702" v="6663" actId="164"/>
          <ac:grpSpMkLst>
            <pc:docMk/>
            <pc:sldMk cId="2559928159" sldId="408"/>
            <ac:grpSpMk id="55" creationId="{DDE2F762-1C7A-D624-9B5E-0C66E86724EA}"/>
          </ac:grpSpMkLst>
        </pc:grpChg>
        <pc:grpChg chg="add mod">
          <ac:chgData name="Tsemach Mizrachi" userId="85fcc19c-b38c-410f-93a9-519990a4c1f0" providerId="ADAL" clId="{DB6A5D41-9F77-4945-A664-8C83B6A8898B}" dt="2023-02-01T04:20:08.569" v="6664" actId="164"/>
          <ac:grpSpMkLst>
            <pc:docMk/>
            <pc:sldMk cId="2559928159" sldId="408"/>
            <ac:grpSpMk id="56" creationId="{93263D14-D667-F5F8-AC4B-256FE5CF9ECD}"/>
          </ac:grpSpMkLst>
        </pc:grpChg>
        <pc:grpChg chg="del">
          <ac:chgData name="Tsemach Mizrachi" userId="85fcc19c-b38c-410f-93a9-519990a4c1f0" providerId="ADAL" clId="{DB6A5D41-9F77-4945-A664-8C83B6A8898B}" dt="2023-02-01T03:53:13.261" v="6170" actId="478"/>
          <ac:grpSpMkLst>
            <pc:docMk/>
            <pc:sldMk cId="2559928159" sldId="408"/>
            <ac:grpSpMk id="70" creationId="{5470391A-E5C9-46BB-A55F-464D224CD062}"/>
          </ac:grpSpMkLst>
        </pc:grpChg>
        <pc:grpChg chg="del">
          <ac:chgData name="Tsemach Mizrachi" userId="85fcc19c-b38c-410f-93a9-519990a4c1f0" providerId="ADAL" clId="{DB6A5D41-9F77-4945-A664-8C83B6A8898B}" dt="2023-02-01T03:53:18.055" v="6173" actId="478"/>
          <ac:grpSpMkLst>
            <pc:docMk/>
            <pc:sldMk cId="2559928159" sldId="408"/>
            <ac:grpSpMk id="74" creationId="{2CD18766-3DDF-4366-A77D-5A1FF0701B77}"/>
          </ac:grpSpMkLst>
        </pc:grpChg>
        <pc:grpChg chg="del">
          <ac:chgData name="Tsemach Mizrachi" userId="85fcc19c-b38c-410f-93a9-519990a4c1f0" providerId="ADAL" clId="{DB6A5D41-9F77-4945-A664-8C83B6A8898B}" dt="2023-02-01T03:55:24.811" v="6245" actId="478"/>
          <ac:grpSpMkLst>
            <pc:docMk/>
            <pc:sldMk cId="2559928159" sldId="408"/>
            <ac:grpSpMk id="89" creationId="{57EF44F4-1DCE-48D2-882C-9295995F22B8}"/>
          </ac:grpSpMkLst>
        </pc:grpChg>
        <pc:picChg chg="del mod">
          <ac:chgData name="Tsemach Mizrachi" userId="85fcc19c-b38c-410f-93a9-519990a4c1f0" providerId="ADAL" clId="{DB6A5D41-9F77-4945-A664-8C83B6A8898B}" dt="2023-02-01T03:53:08.944" v="6169" actId="478"/>
          <ac:picMkLst>
            <pc:docMk/>
            <pc:sldMk cId="2559928159" sldId="408"/>
            <ac:picMk id="3" creationId="{EA8A626D-6B86-447C-A3F2-7F3FD1A2317B}"/>
          </ac:picMkLst>
        </pc:picChg>
        <pc:picChg chg="del">
          <ac:chgData name="Tsemach Mizrachi" userId="85fcc19c-b38c-410f-93a9-519990a4c1f0" providerId="ADAL" clId="{DB6A5D41-9F77-4945-A664-8C83B6A8898B}" dt="2023-02-01T03:53:16.717" v="6172" actId="478"/>
          <ac:picMkLst>
            <pc:docMk/>
            <pc:sldMk cId="2559928159" sldId="408"/>
            <ac:picMk id="4" creationId="{BA69E04D-EBAE-419A-A089-C22284B0FD35}"/>
          </ac:picMkLst>
        </pc:picChg>
        <pc:picChg chg="del">
          <ac:chgData name="Tsemach Mizrachi" userId="85fcc19c-b38c-410f-93a9-519990a4c1f0" providerId="ADAL" clId="{DB6A5D41-9F77-4945-A664-8C83B6A8898B}" dt="2023-02-01T03:55:25.968" v="6246" actId="478"/>
          <ac:picMkLst>
            <pc:docMk/>
            <pc:sldMk cId="2559928159" sldId="408"/>
            <ac:picMk id="5" creationId="{0E16E818-3FB0-43AF-9706-5C61D57D71A0}"/>
          </ac:picMkLst>
        </pc:picChg>
        <pc:picChg chg="add del mod">
          <ac:chgData name="Tsemach Mizrachi" userId="85fcc19c-b38c-410f-93a9-519990a4c1f0" providerId="ADAL" clId="{DB6A5D41-9F77-4945-A664-8C83B6A8898B}" dt="2023-02-01T03:56:40.784" v="6253" actId="478"/>
          <ac:picMkLst>
            <pc:docMk/>
            <pc:sldMk cId="2559928159" sldId="408"/>
            <ac:picMk id="11" creationId="{0735E2FE-B2C4-6619-00D7-2760AD497361}"/>
          </ac:picMkLst>
        </pc:picChg>
        <pc:picChg chg="add mod">
          <ac:chgData name="Tsemach Mizrachi" userId="85fcc19c-b38c-410f-93a9-519990a4c1f0" providerId="ADAL" clId="{DB6A5D41-9F77-4945-A664-8C83B6A8898B}" dt="2023-02-01T03:57:28.623" v="6265" actId="164"/>
          <ac:picMkLst>
            <pc:docMk/>
            <pc:sldMk cId="2559928159" sldId="408"/>
            <ac:picMk id="13" creationId="{DC8EF087-0DA3-4BCD-8D86-C7804B030AC8}"/>
          </ac:picMkLst>
        </pc:picChg>
        <pc:picChg chg="add del mod">
          <ac:chgData name="Tsemach Mizrachi" userId="85fcc19c-b38c-410f-93a9-519990a4c1f0" providerId="ADAL" clId="{DB6A5D41-9F77-4945-A664-8C83B6A8898B}" dt="2023-02-01T03:58:12.138" v="6269" actId="478"/>
          <ac:picMkLst>
            <pc:docMk/>
            <pc:sldMk cId="2559928159" sldId="408"/>
            <ac:picMk id="19" creationId="{66367C83-6C6A-72CD-8707-CB53018B9247}"/>
          </ac:picMkLst>
        </pc:picChg>
        <pc:picChg chg="add mod">
          <ac:chgData name="Tsemach Mizrachi" userId="85fcc19c-b38c-410f-93a9-519990a4c1f0" providerId="ADAL" clId="{DB6A5D41-9F77-4945-A664-8C83B6A8898B}" dt="2023-02-01T03:58:47.518" v="6280" actId="164"/>
          <ac:picMkLst>
            <pc:docMk/>
            <pc:sldMk cId="2559928159" sldId="408"/>
            <ac:picMk id="21" creationId="{F88BEB17-F6A7-5D95-9A13-C8EBCE245249}"/>
          </ac:picMkLst>
        </pc:picChg>
        <pc:cxnChg chg="add mod">
          <ac:chgData name="Tsemach Mizrachi" userId="85fcc19c-b38c-410f-93a9-519990a4c1f0" providerId="ADAL" clId="{DB6A5D41-9F77-4945-A664-8C83B6A8898B}" dt="2023-02-01T03:57:28.623" v="6265" actId="164"/>
          <ac:cxnSpMkLst>
            <pc:docMk/>
            <pc:sldMk cId="2559928159" sldId="408"/>
            <ac:cxnSpMk id="14" creationId="{55C380CE-54D6-6C4C-831C-62A69B35CDA3}"/>
          </ac:cxnSpMkLst>
        </pc:cxnChg>
        <pc:cxnChg chg="add mod">
          <ac:chgData name="Tsemach Mizrachi" userId="85fcc19c-b38c-410f-93a9-519990a4c1f0" providerId="ADAL" clId="{DB6A5D41-9F77-4945-A664-8C83B6A8898B}" dt="2023-02-01T04:00:09.279" v="6354" actId="164"/>
          <ac:cxnSpMkLst>
            <pc:docMk/>
            <pc:sldMk cId="2559928159" sldId="408"/>
            <ac:cxnSpMk id="25" creationId="{5DD47E15-8ED9-1492-D5BB-0EBD4C0A5E21}"/>
          </ac:cxnSpMkLst>
        </pc:cxnChg>
        <pc:cxnChg chg="add mod">
          <ac:chgData name="Tsemach Mizrachi" userId="85fcc19c-b38c-410f-93a9-519990a4c1f0" providerId="ADAL" clId="{DB6A5D41-9F77-4945-A664-8C83B6A8898B}" dt="2023-02-01T04:00:09.279" v="6354" actId="164"/>
          <ac:cxnSpMkLst>
            <pc:docMk/>
            <pc:sldMk cId="2559928159" sldId="408"/>
            <ac:cxnSpMk id="27" creationId="{85D9B86E-D2FD-927C-3475-8E16D5AC9D18}"/>
          </ac:cxnSpMkLst>
        </pc:cxnChg>
        <pc:cxnChg chg="add del mod">
          <ac:chgData name="Tsemach Mizrachi" userId="85fcc19c-b38c-410f-93a9-519990a4c1f0" providerId="ADAL" clId="{DB6A5D41-9F77-4945-A664-8C83B6A8898B}" dt="2023-02-01T04:01:45.675" v="6398"/>
          <ac:cxnSpMkLst>
            <pc:docMk/>
            <pc:sldMk cId="2559928159" sldId="408"/>
            <ac:cxnSpMk id="34" creationId="{8B594639-D925-AF11-3EEC-256D9B8EBD92}"/>
          </ac:cxnSpMkLst>
        </pc:cxnChg>
        <pc:cxnChg chg="del">
          <ac:chgData name="Tsemach Mizrachi" userId="85fcc19c-b38c-410f-93a9-519990a4c1f0" providerId="ADAL" clId="{DB6A5D41-9F77-4945-A664-8C83B6A8898B}" dt="2023-02-01T03:53:15.226" v="6171" actId="478"/>
          <ac:cxnSpMkLst>
            <pc:docMk/>
            <pc:sldMk cId="2559928159" sldId="408"/>
            <ac:cxnSpMk id="65" creationId="{0414A8F3-C04C-47F5-9738-8E4EF4DAFBB7}"/>
          </ac:cxnSpMkLst>
        </pc:cxnChg>
      </pc:sldChg>
      <pc:sldChg chg="addSp delSp modSp add mod modAnim">
        <pc:chgData name="Tsemach Mizrachi" userId="85fcc19c-b38c-410f-93a9-519990a4c1f0" providerId="ADAL" clId="{DB6A5D41-9F77-4945-A664-8C83B6A8898B}" dt="2023-02-01T04:36:24.906" v="6852" actId="1076"/>
        <pc:sldMkLst>
          <pc:docMk/>
          <pc:sldMk cId="2598407713" sldId="409"/>
        </pc:sldMkLst>
        <pc:spChg chg="add mod">
          <ac:chgData name="Tsemach Mizrachi" userId="85fcc19c-b38c-410f-93a9-519990a4c1f0" providerId="ADAL" clId="{DB6A5D41-9F77-4945-A664-8C83B6A8898B}" dt="2023-02-01T04:31:58.651" v="6812" actId="1076"/>
          <ac:spMkLst>
            <pc:docMk/>
            <pc:sldMk cId="2598407713" sldId="409"/>
            <ac:spMk id="5" creationId="{5A8365EF-816F-912E-79BA-4CE07C690778}"/>
          </ac:spMkLst>
        </pc:spChg>
        <pc:spChg chg="mod">
          <ac:chgData name="Tsemach Mizrachi" userId="85fcc19c-b38c-410f-93a9-519990a4c1f0" providerId="ADAL" clId="{DB6A5D41-9F77-4945-A664-8C83B6A8898B}" dt="2023-02-01T04:24:11.355" v="6698" actId="108"/>
          <ac:spMkLst>
            <pc:docMk/>
            <pc:sldMk cId="2598407713" sldId="409"/>
            <ac:spMk id="10" creationId="{66BE6EFF-6F92-7D36-4200-E9FBC86AFD63}"/>
          </ac:spMkLst>
        </pc:spChg>
        <pc:spChg chg="mod">
          <ac:chgData name="Tsemach Mizrachi" userId="85fcc19c-b38c-410f-93a9-519990a4c1f0" providerId="ADAL" clId="{DB6A5D41-9F77-4945-A664-8C83B6A8898B}" dt="2023-02-01T04:23:24.097" v="6697" actId="3064"/>
          <ac:spMkLst>
            <pc:docMk/>
            <pc:sldMk cId="2598407713" sldId="409"/>
            <ac:spMk id="31" creationId="{C410BA1F-BB4E-18C5-A7DB-5D33B7215DF5}"/>
          </ac:spMkLst>
        </pc:spChg>
        <pc:spChg chg="mod">
          <ac:chgData name="Tsemach Mizrachi" userId="85fcc19c-b38c-410f-93a9-519990a4c1f0" providerId="ADAL" clId="{DB6A5D41-9F77-4945-A664-8C83B6A8898B}" dt="2023-02-01T04:36:24.906" v="6852" actId="1076"/>
          <ac:spMkLst>
            <pc:docMk/>
            <pc:sldMk cId="2598407713" sldId="409"/>
            <ac:spMk id="32" creationId="{948EAB54-22EE-B86D-47EF-E7B66F9AA3DF}"/>
          </ac:spMkLst>
        </pc:spChg>
        <pc:spChg chg="mod">
          <ac:chgData name="Tsemach Mizrachi" userId="85fcc19c-b38c-410f-93a9-519990a4c1f0" providerId="ADAL" clId="{DB6A5D41-9F77-4945-A664-8C83B6A8898B}" dt="2023-02-01T04:30:35.991" v="6809" actId="1076"/>
          <ac:spMkLst>
            <pc:docMk/>
            <pc:sldMk cId="2598407713" sldId="409"/>
            <ac:spMk id="35" creationId="{060E96DE-CB78-E214-CA15-09A5DA89767D}"/>
          </ac:spMkLst>
        </pc:spChg>
        <pc:spChg chg="mod">
          <ac:chgData name="Tsemach Mizrachi" userId="85fcc19c-b38c-410f-93a9-519990a4c1f0" providerId="ADAL" clId="{DB6A5D41-9F77-4945-A664-8C83B6A8898B}" dt="2023-02-01T04:30:41.584" v="6811" actId="1035"/>
          <ac:spMkLst>
            <pc:docMk/>
            <pc:sldMk cId="2598407713" sldId="409"/>
            <ac:spMk id="36" creationId="{A00DBD64-F924-F9F4-F27C-69EDE3FA8F60}"/>
          </ac:spMkLst>
        </pc:spChg>
        <pc:spChg chg="mod">
          <ac:chgData name="Tsemach Mizrachi" userId="85fcc19c-b38c-410f-93a9-519990a4c1f0" providerId="ADAL" clId="{DB6A5D41-9F77-4945-A664-8C83B6A8898B}" dt="2023-02-01T04:30:25.366" v="6806" actId="14100"/>
          <ac:spMkLst>
            <pc:docMk/>
            <pc:sldMk cId="2598407713" sldId="409"/>
            <ac:spMk id="42" creationId="{2BE1F1B4-179B-CB10-7D4E-0872B77FA1E7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4" creationId="{0B777E36-5133-820D-C004-307572732DF3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5" creationId="{59821CB8-A6B2-97AE-CE74-B30B771B8936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6" creationId="{C13CAA99-3A7D-8E5A-E8EC-B34E9C92D31B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7" creationId="{172A5108-B841-C16A-5B06-E3647BA7CE49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8" creationId="{38A579BB-024D-6D99-C5BC-262445590637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9" creationId="{E2F463E0-BFE7-7C7F-0362-FBCEF26D12CB}"/>
          </ac:spMkLst>
        </pc:spChg>
        <pc:spChg chg="mod">
          <ac:chgData name="Tsemach Mizrachi" userId="85fcc19c-b38c-410f-93a9-519990a4c1f0" providerId="ADAL" clId="{DB6A5D41-9F77-4945-A664-8C83B6A8898B}" dt="2023-02-01T04:22:52.350" v="6692" actId="14100"/>
          <ac:spMkLst>
            <pc:docMk/>
            <pc:sldMk cId="2598407713" sldId="409"/>
            <ac:spMk id="54" creationId="{9AC0270C-3547-BC0B-A52E-AD0F0CB83239}"/>
          </ac:spMkLst>
        </pc:spChg>
        <pc:grpChg chg="add mod">
          <ac:chgData name="Tsemach Mizrachi" userId="85fcc19c-b38c-410f-93a9-519990a4c1f0" providerId="ADAL" clId="{DB6A5D41-9F77-4945-A664-8C83B6A8898B}" dt="2023-02-01T04:22:30.709" v="6678" actId="164"/>
          <ac:grpSpMkLst>
            <pc:docMk/>
            <pc:sldMk cId="2598407713" sldId="409"/>
            <ac:grpSpMk id="3" creationId="{A2A4F9D1-687C-318D-9FCE-90ADB54F582D}"/>
          </ac:grpSpMkLst>
        </pc:grpChg>
        <pc:grpChg chg="add mod">
          <ac:chgData name="Tsemach Mizrachi" userId="85fcc19c-b38c-410f-93a9-519990a4c1f0" providerId="ADAL" clId="{DB6A5D41-9F77-4945-A664-8C83B6A8898B}" dt="2023-02-01T04:30:20.901" v="6805" actId="14100"/>
          <ac:grpSpMkLst>
            <pc:docMk/>
            <pc:sldMk cId="2598407713" sldId="409"/>
            <ac:grpSpMk id="4" creationId="{B1CFE6B2-C2B2-82F3-E83E-206F89159F1F}"/>
          </ac:grpSpMkLst>
        </pc:grpChg>
        <pc:grpChg chg="del">
          <ac:chgData name="Tsemach Mizrachi" userId="85fcc19c-b38c-410f-93a9-519990a4c1f0" providerId="ADAL" clId="{DB6A5D41-9F77-4945-A664-8C83B6A8898B}" dt="2023-02-01T04:21:20.157" v="6668" actId="478"/>
          <ac:grpSpMkLst>
            <pc:docMk/>
            <pc:sldMk cId="2598407713" sldId="409"/>
            <ac:grpSpMk id="18" creationId="{025BCE18-08B0-0439-CF25-0184BB5419AF}"/>
          </ac:grpSpMkLst>
        </pc:grpChg>
        <pc:grpChg chg="del">
          <ac:chgData name="Tsemach Mizrachi" userId="85fcc19c-b38c-410f-93a9-519990a4c1f0" providerId="ADAL" clId="{DB6A5D41-9F77-4945-A664-8C83B6A8898B}" dt="2023-02-01T04:21:22.359" v="6669" actId="478"/>
          <ac:grpSpMkLst>
            <pc:docMk/>
            <pc:sldMk cId="2598407713" sldId="409"/>
            <ac:grpSpMk id="23" creationId="{4896CF59-8FD3-E86C-F793-81E3521EE38D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43" creationId="{E8FF7B64-EC90-5004-253E-26563C276A5A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55" creationId="{DDE2F762-1C7A-D624-9B5E-0C66E86724EA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56" creationId="{93263D14-D667-F5F8-AC4B-256FE5CF9ECD}"/>
          </ac:grpSpMkLst>
        </pc:grpChg>
      </pc:sldChg>
      <pc:sldChg chg="addSp delSp modSp add mod">
        <pc:chgData name="Tsemach Mizrachi" userId="85fcc19c-b38c-410f-93a9-519990a4c1f0" providerId="ADAL" clId="{DB6A5D41-9F77-4945-A664-8C83B6A8898B}" dt="2023-02-01T04:48:39.964" v="7069" actId="1076"/>
        <pc:sldMkLst>
          <pc:docMk/>
          <pc:sldMk cId="4264030148" sldId="410"/>
        </pc:sldMkLst>
        <pc:spChg chg="mod">
          <ac:chgData name="Tsemach Mizrachi" userId="85fcc19c-b38c-410f-93a9-519990a4c1f0" providerId="ADAL" clId="{DB6A5D41-9F77-4945-A664-8C83B6A8898B}" dt="2023-02-01T04:35:41.991" v="6849" actId="20577"/>
          <ac:spMkLst>
            <pc:docMk/>
            <pc:sldMk cId="4264030148" sldId="410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2-01T04:40:25.764" v="6905" actId="1076"/>
          <ac:spMkLst>
            <pc:docMk/>
            <pc:sldMk cId="4264030148" sldId="410"/>
            <ac:spMk id="5" creationId="{5A8365EF-816F-912E-79BA-4CE07C690778}"/>
          </ac:spMkLst>
        </pc:spChg>
        <pc:spChg chg="add mod">
          <ac:chgData name="Tsemach Mizrachi" userId="85fcc19c-b38c-410f-93a9-519990a4c1f0" providerId="ADAL" clId="{DB6A5D41-9F77-4945-A664-8C83B6A8898B}" dt="2023-02-01T04:44:51.933" v="6962" actId="164"/>
          <ac:spMkLst>
            <pc:docMk/>
            <pc:sldMk cId="4264030148" sldId="410"/>
            <ac:spMk id="6" creationId="{625DE54B-1C88-19F3-A533-E1AB21252313}"/>
          </ac:spMkLst>
        </pc:spChg>
        <pc:spChg chg="mod">
          <ac:chgData name="Tsemach Mizrachi" userId="85fcc19c-b38c-410f-93a9-519990a4c1f0" providerId="ADAL" clId="{DB6A5D41-9F77-4945-A664-8C83B6A8898B}" dt="2023-02-01T04:36:58.319" v="6856" actId="165"/>
          <ac:spMkLst>
            <pc:docMk/>
            <pc:sldMk cId="4264030148" sldId="410"/>
            <ac:spMk id="31" creationId="{C410BA1F-BB4E-18C5-A7DB-5D33B7215DF5}"/>
          </ac:spMkLst>
        </pc:spChg>
        <pc:spChg chg="mod">
          <ac:chgData name="Tsemach Mizrachi" userId="85fcc19c-b38c-410f-93a9-519990a4c1f0" providerId="ADAL" clId="{DB6A5D41-9F77-4945-A664-8C83B6A8898B}" dt="2023-02-01T04:48:39.964" v="7069" actId="1076"/>
          <ac:spMkLst>
            <pc:docMk/>
            <pc:sldMk cId="4264030148" sldId="410"/>
            <ac:spMk id="32" creationId="{948EAB54-22EE-B86D-47EF-E7B66F9AA3DF}"/>
          </ac:spMkLst>
        </pc:spChg>
        <pc:spChg chg="del mod topLvl">
          <ac:chgData name="Tsemach Mizrachi" userId="85fcc19c-b38c-410f-93a9-519990a4c1f0" providerId="ADAL" clId="{DB6A5D41-9F77-4945-A664-8C83B6A8898B}" dt="2023-02-01T04:39:44.940" v="6895" actId="478"/>
          <ac:spMkLst>
            <pc:docMk/>
            <pc:sldMk cId="4264030148" sldId="410"/>
            <ac:spMk id="35" creationId="{060E96DE-CB78-E214-CA15-09A5DA89767D}"/>
          </ac:spMkLst>
        </pc:spChg>
        <pc:spChg chg="del mod topLvl">
          <ac:chgData name="Tsemach Mizrachi" userId="85fcc19c-b38c-410f-93a9-519990a4c1f0" providerId="ADAL" clId="{DB6A5D41-9F77-4945-A664-8C83B6A8898B}" dt="2023-02-01T04:39:48.851" v="6897" actId="478"/>
          <ac:spMkLst>
            <pc:docMk/>
            <pc:sldMk cId="4264030148" sldId="410"/>
            <ac:spMk id="36" creationId="{A00DBD64-F924-F9F4-F27C-69EDE3FA8F60}"/>
          </ac:spMkLst>
        </pc:spChg>
        <pc:spChg chg="del mod topLvl">
          <ac:chgData name="Tsemach Mizrachi" userId="85fcc19c-b38c-410f-93a9-519990a4c1f0" providerId="ADAL" clId="{DB6A5D41-9F77-4945-A664-8C83B6A8898B}" dt="2023-02-01T04:37:27.203" v="6863" actId="478"/>
          <ac:spMkLst>
            <pc:docMk/>
            <pc:sldMk cId="4264030148" sldId="410"/>
            <ac:spMk id="38" creationId="{D6B5EAA4-BFFD-78C7-C698-FD76A2E731F9}"/>
          </ac:spMkLst>
        </pc:spChg>
        <pc:spChg chg="mod topLvl">
          <ac:chgData name="Tsemach Mizrachi" userId="85fcc19c-b38c-410f-93a9-519990a4c1f0" providerId="ADAL" clId="{DB6A5D41-9F77-4945-A664-8C83B6A8898B}" dt="2023-02-01T04:44:10.017" v="6951" actId="1037"/>
          <ac:spMkLst>
            <pc:docMk/>
            <pc:sldMk cId="4264030148" sldId="410"/>
            <ac:spMk id="39" creationId="{FCB7E929-656A-EDFE-5C4D-F3B3AC268C96}"/>
          </ac:spMkLst>
        </pc:spChg>
        <pc:spChg chg="mod topLvl">
          <ac:chgData name="Tsemach Mizrachi" userId="85fcc19c-b38c-410f-93a9-519990a4c1f0" providerId="ADAL" clId="{DB6A5D41-9F77-4945-A664-8C83B6A8898B}" dt="2023-02-01T04:45:01.924" v="6970" actId="1038"/>
          <ac:spMkLst>
            <pc:docMk/>
            <pc:sldMk cId="4264030148" sldId="410"/>
            <ac:spMk id="40" creationId="{6A491E9A-C5EE-D138-84C3-B30DC540AEE6}"/>
          </ac:spMkLst>
        </pc:spChg>
        <pc:spChg chg="mod topLvl">
          <ac:chgData name="Tsemach Mizrachi" userId="85fcc19c-b38c-410f-93a9-519990a4c1f0" providerId="ADAL" clId="{DB6A5D41-9F77-4945-A664-8C83B6A8898B}" dt="2023-02-01T04:40:11.834" v="6899" actId="338"/>
          <ac:spMkLst>
            <pc:docMk/>
            <pc:sldMk cId="4264030148" sldId="410"/>
            <ac:spMk id="41" creationId="{83839CC7-02DE-ADEC-FBE8-B92540F63133}"/>
          </ac:spMkLst>
        </pc:spChg>
        <pc:spChg chg="del mod topLvl">
          <ac:chgData name="Tsemach Mizrachi" userId="85fcc19c-b38c-410f-93a9-519990a4c1f0" providerId="ADAL" clId="{DB6A5D41-9F77-4945-A664-8C83B6A8898B}" dt="2023-02-01T04:39:46.643" v="6896" actId="478"/>
          <ac:spMkLst>
            <pc:docMk/>
            <pc:sldMk cId="4264030148" sldId="410"/>
            <ac:spMk id="42" creationId="{2BE1F1B4-179B-CB10-7D4E-0872B77FA1E7}"/>
          </ac:spMkLst>
        </pc:spChg>
        <pc:spChg chg="mod topLvl">
          <ac:chgData name="Tsemach Mizrachi" userId="85fcc19c-b38c-410f-93a9-519990a4c1f0" providerId="ADAL" clId="{DB6A5D41-9F77-4945-A664-8C83B6A8898B}" dt="2023-02-01T04:47:23.756" v="7034" actId="1037"/>
          <ac:spMkLst>
            <pc:docMk/>
            <pc:sldMk cId="4264030148" sldId="410"/>
            <ac:spMk id="44" creationId="{0B777E36-5133-820D-C004-307572732DF3}"/>
          </ac:spMkLst>
        </pc:spChg>
        <pc:spChg chg="mod topLvl">
          <ac:chgData name="Tsemach Mizrachi" userId="85fcc19c-b38c-410f-93a9-519990a4c1f0" providerId="ADAL" clId="{DB6A5D41-9F77-4945-A664-8C83B6A8898B}" dt="2023-02-01T04:47:03.988" v="7020" actId="1076"/>
          <ac:spMkLst>
            <pc:docMk/>
            <pc:sldMk cId="4264030148" sldId="410"/>
            <ac:spMk id="45" creationId="{59821CB8-A6B2-97AE-CE74-B30B771B8936}"/>
          </ac:spMkLst>
        </pc:spChg>
        <pc:spChg chg="mod topLvl">
          <ac:chgData name="Tsemach Mizrachi" userId="85fcc19c-b38c-410f-93a9-519990a4c1f0" providerId="ADAL" clId="{DB6A5D41-9F77-4945-A664-8C83B6A8898B}" dt="2023-02-01T04:48:00.433" v="7049" actId="1038"/>
          <ac:spMkLst>
            <pc:docMk/>
            <pc:sldMk cId="4264030148" sldId="410"/>
            <ac:spMk id="46" creationId="{C13CAA99-3A7D-8E5A-E8EC-B34E9C92D31B}"/>
          </ac:spMkLst>
        </pc:spChg>
        <pc:spChg chg="mod topLvl">
          <ac:chgData name="Tsemach Mizrachi" userId="85fcc19c-b38c-410f-93a9-519990a4c1f0" providerId="ADAL" clId="{DB6A5D41-9F77-4945-A664-8C83B6A8898B}" dt="2023-02-01T04:47:56.911" v="7047" actId="1038"/>
          <ac:spMkLst>
            <pc:docMk/>
            <pc:sldMk cId="4264030148" sldId="410"/>
            <ac:spMk id="47" creationId="{172A5108-B841-C16A-5B06-E3647BA7CE49}"/>
          </ac:spMkLst>
        </pc:spChg>
        <pc:spChg chg="mod topLvl">
          <ac:chgData name="Tsemach Mizrachi" userId="85fcc19c-b38c-410f-93a9-519990a4c1f0" providerId="ADAL" clId="{DB6A5D41-9F77-4945-A664-8C83B6A8898B}" dt="2023-02-01T04:48:05.170" v="7067" actId="1035"/>
          <ac:spMkLst>
            <pc:docMk/>
            <pc:sldMk cId="4264030148" sldId="410"/>
            <ac:spMk id="48" creationId="{38A579BB-024D-6D99-C5BC-262445590637}"/>
          </ac:spMkLst>
        </pc:spChg>
        <pc:spChg chg="mod topLvl">
          <ac:chgData name="Tsemach Mizrachi" userId="85fcc19c-b38c-410f-93a9-519990a4c1f0" providerId="ADAL" clId="{DB6A5D41-9F77-4945-A664-8C83B6A8898B}" dt="2023-02-01T04:45:44.464" v="6971" actId="164"/>
          <ac:spMkLst>
            <pc:docMk/>
            <pc:sldMk cId="4264030148" sldId="410"/>
            <ac:spMk id="49" creationId="{E2F463E0-BFE7-7C7F-0362-FBCEF26D12CB}"/>
          </ac:spMkLst>
        </pc:spChg>
        <pc:spChg chg="mod">
          <ac:chgData name="Tsemach Mizrachi" userId="85fcc19c-b38c-410f-93a9-519990a4c1f0" providerId="ADAL" clId="{DB6A5D41-9F77-4945-A664-8C83B6A8898B}" dt="2023-02-01T04:48:11.611" v="7068" actId="688"/>
          <ac:spMkLst>
            <pc:docMk/>
            <pc:sldMk cId="4264030148" sldId="410"/>
            <ac:spMk id="50" creationId="{40CF5266-C9F5-AB0B-582B-FAF4ED410FA7}"/>
          </ac:spMkLst>
        </pc:spChg>
        <pc:spChg chg="mod">
          <ac:chgData name="Tsemach Mizrachi" userId="85fcc19c-b38c-410f-93a9-519990a4c1f0" providerId="ADAL" clId="{DB6A5D41-9F77-4945-A664-8C83B6A8898B}" dt="2023-02-01T04:47:49.499" v="7045" actId="688"/>
          <ac:spMkLst>
            <pc:docMk/>
            <pc:sldMk cId="4264030148" sldId="410"/>
            <ac:spMk id="51" creationId="{588175DA-02A9-6877-D9E0-8A9635EB4616}"/>
          </ac:spMkLst>
        </pc:spChg>
        <pc:spChg chg="mod">
          <ac:chgData name="Tsemach Mizrachi" userId="85fcc19c-b38c-410f-93a9-519990a4c1f0" providerId="ADAL" clId="{DB6A5D41-9F77-4945-A664-8C83B6A8898B}" dt="2023-02-01T04:42:50.716" v="6948" actId="14100"/>
          <ac:spMkLst>
            <pc:docMk/>
            <pc:sldMk cId="4264030148" sldId="410"/>
            <ac:spMk id="53" creationId="{FCE06F87-42C2-4D57-6503-3CDC072657AA}"/>
          </ac:spMkLst>
        </pc:spChg>
        <pc:spChg chg="mod">
          <ac:chgData name="Tsemach Mizrachi" userId="85fcc19c-b38c-410f-93a9-519990a4c1f0" providerId="ADAL" clId="{DB6A5D41-9F77-4945-A664-8C83B6A8898B}" dt="2023-02-01T04:40:52.915" v="6911" actId="14100"/>
          <ac:spMkLst>
            <pc:docMk/>
            <pc:sldMk cId="4264030148" sldId="410"/>
            <ac:spMk id="54" creationId="{9AC0270C-3547-BC0B-A52E-AD0F0CB83239}"/>
          </ac:spMkLst>
        </pc:spChg>
        <pc:grpChg chg="del mod topLvl">
          <ac:chgData name="Tsemach Mizrachi" userId="85fcc19c-b38c-410f-93a9-519990a4c1f0" providerId="ADAL" clId="{DB6A5D41-9F77-4945-A664-8C83B6A8898B}" dt="2023-02-01T04:36:33.436" v="6853" actId="165"/>
          <ac:grpSpMkLst>
            <pc:docMk/>
            <pc:sldMk cId="4264030148" sldId="410"/>
            <ac:grpSpMk id="3" creationId="{A2A4F9D1-687C-318D-9FCE-90ADB54F582D}"/>
          </ac:grpSpMkLst>
        </pc:grpChg>
        <pc:grpChg chg="del">
          <ac:chgData name="Tsemach Mizrachi" userId="85fcc19c-b38c-410f-93a9-519990a4c1f0" providerId="ADAL" clId="{DB6A5D41-9F77-4945-A664-8C83B6A8898B}" dt="2023-02-01T04:36:06.303" v="6850" actId="165"/>
          <ac:grpSpMkLst>
            <pc:docMk/>
            <pc:sldMk cId="4264030148" sldId="410"/>
            <ac:grpSpMk id="4" creationId="{B1CFE6B2-C2B2-82F3-E83E-206F89159F1F}"/>
          </ac:grpSpMkLst>
        </pc:grpChg>
        <pc:grpChg chg="add mod">
          <ac:chgData name="Tsemach Mizrachi" userId="85fcc19c-b38c-410f-93a9-519990a4c1f0" providerId="ADAL" clId="{DB6A5D41-9F77-4945-A664-8C83B6A8898B}" dt="2023-02-01T04:43:59.703" v="6949" actId="164"/>
          <ac:grpSpMkLst>
            <pc:docMk/>
            <pc:sldMk cId="4264030148" sldId="410"/>
            <ac:grpSpMk id="8" creationId="{D0EED1D0-E9B1-36E0-2660-6B228DF3ADF6}"/>
          </ac:grpSpMkLst>
        </pc:grpChg>
        <pc:grpChg chg="add mod">
          <ac:chgData name="Tsemach Mizrachi" userId="85fcc19c-b38c-410f-93a9-519990a4c1f0" providerId="ADAL" clId="{DB6A5D41-9F77-4945-A664-8C83B6A8898B}" dt="2023-02-01T04:43:59.703" v="6949" actId="164"/>
          <ac:grpSpMkLst>
            <pc:docMk/>
            <pc:sldMk cId="4264030148" sldId="410"/>
            <ac:grpSpMk id="9" creationId="{DC9997B5-211C-3C7E-D7F7-00D2CC610EE0}"/>
          </ac:grpSpMkLst>
        </pc:grpChg>
        <pc:grpChg chg="add mod">
          <ac:chgData name="Tsemach Mizrachi" userId="85fcc19c-b38c-410f-93a9-519990a4c1f0" providerId="ADAL" clId="{DB6A5D41-9F77-4945-A664-8C83B6A8898B}" dt="2023-02-01T04:44:51.933" v="6962" actId="164"/>
          <ac:grpSpMkLst>
            <pc:docMk/>
            <pc:sldMk cId="4264030148" sldId="410"/>
            <ac:grpSpMk id="11" creationId="{818FDA8E-D524-6911-F1CF-5287E7CEC4DA}"/>
          </ac:grpSpMkLst>
        </pc:grpChg>
        <pc:grpChg chg="add mod">
          <ac:chgData name="Tsemach Mizrachi" userId="85fcc19c-b38c-410f-93a9-519990a4c1f0" providerId="ADAL" clId="{DB6A5D41-9F77-4945-A664-8C83B6A8898B}" dt="2023-02-01T04:45:44.464" v="6971" actId="164"/>
          <ac:grpSpMkLst>
            <pc:docMk/>
            <pc:sldMk cId="4264030148" sldId="410"/>
            <ac:grpSpMk id="12" creationId="{18514FD6-DB9E-5878-8B47-D1AA6A1417C9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3" creationId="{ED5109E1-789D-B9AE-9CEF-0483E9CE640B}"/>
          </ac:grpSpMkLst>
        </pc:grpChg>
        <pc:grpChg chg="add mod">
          <ac:chgData name="Tsemach Mizrachi" userId="85fcc19c-b38c-410f-93a9-519990a4c1f0" providerId="ADAL" clId="{DB6A5D41-9F77-4945-A664-8C83B6A8898B}" dt="2023-02-01T04:46:08.994" v="6973" actId="164"/>
          <ac:grpSpMkLst>
            <pc:docMk/>
            <pc:sldMk cId="4264030148" sldId="410"/>
            <ac:grpSpMk id="14" creationId="{3FE69171-D64B-1B4C-1FC3-2080D65BD57A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5" creationId="{DE1EAE6D-F48C-BA9D-B76F-7F5AD8F95ACD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6" creationId="{00F5374B-6759-065F-760F-3A644690FF44}"/>
          </ac:grpSpMkLst>
        </pc:grpChg>
        <pc:grpChg chg="mod">
          <ac:chgData name="Tsemach Mizrachi" userId="85fcc19c-b38c-410f-93a9-519990a4c1f0" providerId="ADAL" clId="{DB6A5D41-9F77-4945-A664-8C83B6A8898B}" dt="2023-02-01T04:36:58.319" v="6856" actId="165"/>
          <ac:grpSpMkLst>
            <pc:docMk/>
            <pc:sldMk cId="4264030148" sldId="410"/>
            <ac:grpSpMk id="30" creationId="{9BF79D07-C4F0-9F4F-9DD9-6DB2A3D25AC5}"/>
          </ac:grpSpMkLst>
        </pc:grpChg>
        <pc:grpChg chg="mod topLvl">
          <ac:chgData name="Tsemach Mizrachi" userId="85fcc19c-b38c-410f-93a9-519990a4c1f0" providerId="ADAL" clId="{DB6A5D41-9F77-4945-A664-8C83B6A8898B}" dt="2023-02-01T04:40:11.834" v="6899" actId="338"/>
          <ac:grpSpMkLst>
            <pc:docMk/>
            <pc:sldMk cId="4264030148" sldId="410"/>
            <ac:grpSpMk id="33" creationId="{D2342E65-6D56-4D96-6911-D7ACB1D39332}"/>
          </ac:grpSpMkLst>
        </pc:grpChg>
        <pc:grpChg chg="del mod topLvl">
          <ac:chgData name="Tsemach Mizrachi" userId="85fcc19c-b38c-410f-93a9-519990a4c1f0" providerId="ADAL" clId="{DB6A5D41-9F77-4945-A664-8C83B6A8898B}" dt="2023-02-01T04:36:58.319" v="6856" actId="165"/>
          <ac:grpSpMkLst>
            <pc:docMk/>
            <pc:sldMk cId="4264030148" sldId="410"/>
            <ac:grpSpMk id="43" creationId="{E8FF7B64-EC90-5004-253E-26563C276A5A}"/>
          </ac:grpSpMkLst>
        </pc:grpChg>
        <pc:grpChg chg="mod topLvl">
          <ac:chgData name="Tsemach Mizrachi" userId="85fcc19c-b38c-410f-93a9-519990a4c1f0" providerId="ADAL" clId="{DB6A5D41-9F77-4945-A664-8C83B6A8898B}" dt="2023-02-01T04:41:07.094" v="6914" actId="338"/>
          <ac:grpSpMkLst>
            <pc:docMk/>
            <pc:sldMk cId="4264030148" sldId="410"/>
            <ac:grpSpMk id="55" creationId="{DDE2F762-1C7A-D624-9B5E-0C66E86724EA}"/>
          </ac:grpSpMkLst>
        </pc:grpChg>
        <pc:grpChg chg="mod topLvl">
          <ac:chgData name="Tsemach Mizrachi" userId="85fcc19c-b38c-410f-93a9-519990a4c1f0" providerId="ADAL" clId="{DB6A5D41-9F77-4945-A664-8C83B6A8898B}" dt="2023-02-01T04:41:07.094" v="6914" actId="338"/>
          <ac:grpSpMkLst>
            <pc:docMk/>
            <pc:sldMk cId="4264030148" sldId="410"/>
            <ac:grpSpMk id="56" creationId="{93263D14-D667-F5F8-AC4B-256FE5CF9ECD}"/>
          </ac:grpSpMkLst>
        </pc:grpChg>
        <pc:cxnChg chg="mod">
          <ac:chgData name="Tsemach Mizrachi" userId="85fcc19c-b38c-410f-93a9-519990a4c1f0" providerId="ADAL" clId="{DB6A5D41-9F77-4945-A664-8C83B6A8898B}" dt="2023-02-01T04:36:58.319" v="6856" actId="165"/>
          <ac:cxnSpMkLst>
            <pc:docMk/>
            <pc:sldMk cId="4264030148" sldId="410"/>
            <ac:cxnSpMk id="25" creationId="{5DD47E15-8ED9-1492-D5BB-0EBD4C0A5E21}"/>
          </ac:cxnSpMkLst>
        </pc:cxnChg>
        <pc:cxnChg chg="mod">
          <ac:chgData name="Tsemach Mizrachi" userId="85fcc19c-b38c-410f-93a9-519990a4c1f0" providerId="ADAL" clId="{DB6A5D41-9F77-4945-A664-8C83B6A8898B}" dt="2023-02-01T04:36:58.319" v="6856" actId="165"/>
          <ac:cxnSpMkLst>
            <pc:docMk/>
            <pc:sldMk cId="4264030148" sldId="410"/>
            <ac:cxnSpMk id="27" creationId="{85D9B86E-D2FD-927C-3475-8E16D5AC9D18}"/>
          </ac:cxnSpMkLst>
        </pc:cxnChg>
      </pc:sldChg>
      <pc:sldChg chg="addSp delSp modSp add mod ord delAnim modAnim">
        <pc:chgData name="Tsemach Mizrachi" userId="85fcc19c-b38c-410f-93a9-519990a4c1f0" providerId="ADAL" clId="{DB6A5D41-9F77-4945-A664-8C83B6A8898B}" dt="2023-02-20T18:36:23.783" v="16188" actId="20577"/>
        <pc:sldMkLst>
          <pc:docMk/>
          <pc:sldMk cId="354209602" sldId="411"/>
        </pc:sldMkLst>
        <pc:spChg chg="mod">
          <ac:chgData name="Tsemach Mizrachi" userId="85fcc19c-b38c-410f-93a9-519990a4c1f0" providerId="ADAL" clId="{DB6A5D41-9F77-4945-A664-8C83B6A8898B}" dt="2023-02-03T15:53:06.442" v="7087" actId="20577"/>
          <ac:spMkLst>
            <pc:docMk/>
            <pc:sldMk cId="354209602" sldId="411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2-03T16:14:15.953" v="7715" actId="478"/>
          <ac:spMkLst>
            <pc:docMk/>
            <pc:sldMk cId="354209602" sldId="411"/>
            <ac:spMk id="3" creationId="{7019CB44-B8A7-D5C0-27EE-9B373DEFF5E1}"/>
          </ac:spMkLst>
        </pc:spChg>
        <pc:spChg chg="add del mod">
          <ac:chgData name="Tsemach Mizrachi" userId="85fcc19c-b38c-410f-93a9-519990a4c1f0" providerId="ADAL" clId="{DB6A5D41-9F77-4945-A664-8C83B6A8898B}" dt="2023-02-03T15:57:24.735" v="7236" actId="478"/>
          <ac:spMkLst>
            <pc:docMk/>
            <pc:sldMk cId="354209602" sldId="411"/>
            <ac:spMk id="4" creationId="{56E83D87-8FD5-6556-8A83-AC18878FB114}"/>
          </ac:spMkLst>
        </pc:spChg>
        <pc:spChg chg="del mod">
          <ac:chgData name="Tsemach Mizrachi" userId="85fcc19c-b38c-410f-93a9-519990a4c1f0" providerId="ADAL" clId="{DB6A5D41-9F77-4945-A664-8C83B6A8898B}" dt="2023-02-03T16:09:20.266" v="7576" actId="478"/>
          <ac:spMkLst>
            <pc:docMk/>
            <pc:sldMk cId="354209602" sldId="411"/>
            <ac:spMk id="5" creationId="{5A8365EF-816F-912E-79BA-4CE07C690778}"/>
          </ac:spMkLst>
        </pc:spChg>
        <pc:spChg chg="mod">
          <ac:chgData name="Tsemach Mizrachi" userId="85fcc19c-b38c-410f-93a9-519990a4c1f0" providerId="ADAL" clId="{DB6A5D41-9F77-4945-A664-8C83B6A8898B}" dt="2023-02-03T16:32:45.242" v="8193" actId="14100"/>
          <ac:spMkLst>
            <pc:docMk/>
            <pc:sldMk cId="354209602" sldId="411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03T15:54:13.863" v="7092" actId="1076"/>
          <ac:spMkLst>
            <pc:docMk/>
            <pc:sldMk cId="354209602" sldId="411"/>
            <ac:spMk id="10" creationId="{66BE6EFF-6F92-7D36-4200-E9FBC86AFD63}"/>
          </ac:spMkLst>
        </pc:spChg>
        <pc:spChg chg="add del mod topLvl">
          <ac:chgData name="Tsemach Mizrachi" userId="85fcc19c-b38c-410f-93a9-519990a4c1f0" providerId="ADAL" clId="{DB6A5D41-9F77-4945-A664-8C83B6A8898B}" dt="2023-02-03T16:14:19.514" v="7716" actId="478"/>
          <ac:spMkLst>
            <pc:docMk/>
            <pc:sldMk cId="354209602" sldId="411"/>
            <ac:spMk id="17" creationId="{B4218A23-B5D4-A55D-B645-7EAD9C5B2D7C}"/>
          </ac:spMkLst>
        </pc:spChg>
        <pc:spChg chg="add del mod topLvl">
          <ac:chgData name="Tsemach Mizrachi" userId="85fcc19c-b38c-410f-93a9-519990a4c1f0" providerId="ADAL" clId="{DB6A5D41-9F77-4945-A664-8C83B6A8898B}" dt="2023-02-03T16:14:21.657" v="7717" actId="478"/>
          <ac:spMkLst>
            <pc:docMk/>
            <pc:sldMk cId="354209602" sldId="411"/>
            <ac:spMk id="18" creationId="{A79B9CB6-7F6F-F5DE-2B28-C9F1FD1D814E}"/>
          </ac:spMkLst>
        </pc:spChg>
        <pc:spChg chg="add del mod">
          <ac:chgData name="Tsemach Mizrachi" userId="85fcc19c-b38c-410f-93a9-519990a4c1f0" providerId="ADAL" clId="{DB6A5D41-9F77-4945-A664-8C83B6A8898B}" dt="2023-02-03T16:14:24.178" v="7718" actId="478"/>
          <ac:spMkLst>
            <pc:docMk/>
            <pc:sldMk cId="354209602" sldId="411"/>
            <ac:spMk id="19" creationId="{2791F0FB-86B4-7CD1-D493-AF386D3B3BF1}"/>
          </ac:spMkLst>
        </pc:spChg>
        <pc:spChg chg="add mod">
          <ac:chgData name="Tsemach Mizrachi" userId="85fcc19c-b38c-410f-93a9-519990a4c1f0" providerId="ADAL" clId="{DB6A5D41-9F77-4945-A664-8C83B6A8898B}" dt="2023-02-03T16:33:21.105" v="8198" actId="1076"/>
          <ac:spMkLst>
            <pc:docMk/>
            <pc:sldMk cId="354209602" sldId="411"/>
            <ac:spMk id="21" creationId="{80D9DD69-4BEE-CC78-4C57-723C9E34A8B5}"/>
          </ac:spMkLst>
        </pc:spChg>
        <pc:spChg chg="add mod">
          <ac:chgData name="Tsemach Mizrachi" userId="85fcc19c-b38c-410f-93a9-519990a4c1f0" providerId="ADAL" clId="{DB6A5D41-9F77-4945-A664-8C83B6A8898B}" dt="2023-02-03T16:25:55.842" v="7988" actId="1038"/>
          <ac:spMkLst>
            <pc:docMk/>
            <pc:sldMk cId="354209602" sldId="411"/>
            <ac:spMk id="23" creationId="{F92BF060-A83D-A20B-3109-D53548B0E32A}"/>
          </ac:spMkLst>
        </pc:spChg>
        <pc:spChg chg="add mod">
          <ac:chgData name="Tsemach Mizrachi" userId="85fcc19c-b38c-410f-93a9-519990a4c1f0" providerId="ADAL" clId="{DB6A5D41-9F77-4945-A664-8C83B6A8898B}" dt="2023-02-03T16:25:55.842" v="7988" actId="1038"/>
          <ac:spMkLst>
            <pc:docMk/>
            <pc:sldMk cId="354209602" sldId="411"/>
            <ac:spMk id="24" creationId="{B114AEF8-490A-DF58-E603-682B9EEAC926}"/>
          </ac:spMkLst>
        </pc:spChg>
        <pc:spChg chg="add mod">
          <ac:chgData name="Tsemach Mizrachi" userId="85fcc19c-b38c-410f-93a9-519990a4c1f0" providerId="ADAL" clId="{DB6A5D41-9F77-4945-A664-8C83B6A8898B}" dt="2023-02-03T19:30:16.093" v="8643" actId="20577"/>
          <ac:spMkLst>
            <pc:docMk/>
            <pc:sldMk cId="354209602" sldId="411"/>
            <ac:spMk id="26" creationId="{C12BADF4-894D-6211-6FAF-053985378FD5}"/>
          </ac:spMkLst>
        </pc:spChg>
        <pc:spChg chg="add mod">
          <ac:chgData name="Tsemach Mizrachi" userId="85fcc19c-b38c-410f-93a9-519990a4c1f0" providerId="ADAL" clId="{DB6A5D41-9F77-4945-A664-8C83B6A8898B}" dt="2023-02-20T18:36:23.783" v="16188" actId="20577"/>
          <ac:spMkLst>
            <pc:docMk/>
            <pc:sldMk cId="354209602" sldId="411"/>
            <ac:spMk id="28" creationId="{3187B9A9-6F42-60E1-E43E-B9FAEAB89044}"/>
          </ac:spMkLst>
        </pc:spChg>
        <pc:spChg chg="del mod">
          <ac:chgData name="Tsemach Mizrachi" userId="85fcc19c-b38c-410f-93a9-519990a4c1f0" providerId="ADAL" clId="{DB6A5D41-9F77-4945-A664-8C83B6A8898B}" dt="2023-02-03T16:07:36.367" v="7519" actId="478"/>
          <ac:spMkLst>
            <pc:docMk/>
            <pc:sldMk cId="354209602" sldId="411"/>
            <ac:spMk id="44" creationId="{0B777E36-5133-820D-C004-307572732DF3}"/>
          </ac:spMkLst>
        </pc:spChg>
        <pc:grpChg chg="del mod">
          <ac:chgData name="Tsemach Mizrachi" userId="85fcc19c-b38c-410f-93a9-519990a4c1f0" providerId="ADAL" clId="{DB6A5D41-9F77-4945-A664-8C83B6A8898B}" dt="2023-02-03T16:07:33.945" v="7518" actId="478"/>
          <ac:grpSpMkLst>
            <pc:docMk/>
            <pc:sldMk cId="354209602" sldId="411"/>
            <ac:grpSpMk id="16" creationId="{00F5374B-6759-065F-760F-3A644690FF44}"/>
          </ac:grpSpMkLst>
        </pc:grpChg>
        <pc:grpChg chg="add del mod">
          <ac:chgData name="Tsemach Mizrachi" userId="85fcc19c-b38c-410f-93a9-519990a4c1f0" providerId="ADAL" clId="{DB6A5D41-9F77-4945-A664-8C83B6A8898B}" dt="2023-02-03T16:14:19.514" v="7716" actId="478"/>
          <ac:grpSpMkLst>
            <pc:docMk/>
            <pc:sldMk cId="354209602" sldId="411"/>
            <ac:grpSpMk id="20" creationId="{418F841F-1C75-88D5-E902-1F9C7CA93633}"/>
          </ac:grpSpMkLst>
        </pc:grpChg>
        <pc:graphicFrameChg chg="add mod modGraphic">
          <ac:chgData name="Tsemach Mizrachi" userId="85fcc19c-b38c-410f-93a9-519990a4c1f0" providerId="ADAL" clId="{DB6A5D41-9F77-4945-A664-8C83B6A8898B}" dt="2023-02-03T16:53:40.523" v="8450" actId="20577"/>
          <ac:graphicFrameMkLst>
            <pc:docMk/>
            <pc:sldMk cId="354209602" sldId="411"/>
            <ac:graphicFrameMk id="22" creationId="{0365CBE8-69B9-A10D-763A-3189EA69421A}"/>
          </ac:graphicFrameMkLst>
        </pc:graphicFrameChg>
      </pc:sldChg>
      <pc:sldChg chg="addSp delSp modSp add mod delAnim modAnim">
        <pc:chgData name="Tsemach Mizrachi" userId="85fcc19c-b38c-410f-93a9-519990a4c1f0" providerId="ADAL" clId="{DB6A5D41-9F77-4945-A664-8C83B6A8898B}" dt="2023-02-20T18:35:30.144" v="16187" actId="20577"/>
        <pc:sldMkLst>
          <pc:docMk/>
          <pc:sldMk cId="2134849568" sldId="412"/>
        </pc:sldMkLst>
        <pc:spChg chg="add del mod">
          <ac:chgData name="Tsemach Mizrachi" userId="85fcc19c-b38c-410f-93a9-519990a4c1f0" providerId="ADAL" clId="{DB6A5D41-9F77-4945-A664-8C83B6A8898B}" dt="2023-02-03T16:12:10.937" v="7610" actId="478"/>
          <ac:spMkLst>
            <pc:docMk/>
            <pc:sldMk cId="2134849568" sldId="412"/>
            <ac:spMk id="4" creationId="{A6C81622-83A4-9F02-EE07-37A8694053A7}"/>
          </ac:spMkLst>
        </pc:spChg>
        <pc:spChg chg="add mod">
          <ac:chgData name="Tsemach Mizrachi" userId="85fcc19c-b38c-410f-93a9-519990a4c1f0" providerId="ADAL" clId="{DB6A5D41-9F77-4945-A664-8C83B6A8898B}" dt="2023-02-03T16:13:53.624" v="7712" actId="1037"/>
          <ac:spMkLst>
            <pc:docMk/>
            <pc:sldMk cId="2134849568" sldId="412"/>
            <ac:spMk id="5" creationId="{3C5CEE26-B8E6-3E9B-47B6-2EEBB38EE785}"/>
          </ac:spMkLst>
        </pc:spChg>
        <pc:spChg chg="mod">
          <ac:chgData name="Tsemach Mizrachi" userId="85fcc19c-b38c-410f-93a9-519990a4c1f0" providerId="ADAL" clId="{DB6A5D41-9F77-4945-A664-8C83B6A8898B}" dt="2023-02-03T17:02:53.338" v="8640" actId="1076"/>
          <ac:spMkLst>
            <pc:docMk/>
            <pc:sldMk cId="2134849568" sldId="412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20T18:35:30.144" v="16187" actId="20577"/>
          <ac:spMkLst>
            <pc:docMk/>
            <pc:sldMk cId="2134849568" sldId="412"/>
            <ac:spMk id="17" creationId="{B4218A23-B5D4-A55D-B645-7EAD9C5B2D7C}"/>
          </ac:spMkLst>
        </pc:spChg>
        <pc:spChg chg="mod">
          <ac:chgData name="Tsemach Mizrachi" userId="85fcc19c-b38c-410f-93a9-519990a4c1f0" providerId="ADAL" clId="{DB6A5D41-9F77-4945-A664-8C83B6A8898B}" dt="2023-02-03T16:13:53.624" v="7712" actId="1037"/>
          <ac:spMkLst>
            <pc:docMk/>
            <pc:sldMk cId="2134849568" sldId="412"/>
            <ac:spMk id="19" creationId="{2791F0FB-86B4-7CD1-D493-AF386D3B3BF1}"/>
          </ac:spMkLst>
        </pc:spChg>
      </pc:sldChg>
      <pc:sldChg chg="addSp delSp modSp add mod addAnim delAnim modAnim">
        <pc:chgData name="Tsemach Mizrachi" userId="85fcc19c-b38c-410f-93a9-519990a4c1f0" providerId="ADAL" clId="{DB6A5D41-9F77-4945-A664-8C83B6A8898B}" dt="2023-02-03T16:53:35.124" v="8449" actId="20577"/>
        <pc:sldMkLst>
          <pc:docMk/>
          <pc:sldMk cId="144698002" sldId="413"/>
        </pc:sldMkLst>
        <pc:spChg chg="add mod">
          <ac:chgData name="Tsemach Mizrachi" userId="85fcc19c-b38c-410f-93a9-519990a4c1f0" providerId="ADAL" clId="{DB6A5D41-9F77-4945-A664-8C83B6A8898B}" dt="2023-02-03T16:37:39.392" v="8288" actId="207"/>
          <ac:spMkLst>
            <pc:docMk/>
            <pc:sldMk cId="144698002" sldId="413"/>
            <ac:spMk id="3" creationId="{5B28AD08-4599-1910-99E8-744A73A71761}"/>
          </ac:spMkLst>
        </pc:spChg>
        <pc:spChg chg="add mod">
          <ac:chgData name="Tsemach Mizrachi" userId="85fcc19c-b38c-410f-93a9-519990a4c1f0" providerId="ADAL" clId="{DB6A5D41-9F77-4945-A664-8C83B6A8898B}" dt="2023-02-03T16:42:09.273" v="8343" actId="1076"/>
          <ac:spMkLst>
            <pc:docMk/>
            <pc:sldMk cId="144698002" sldId="413"/>
            <ac:spMk id="4" creationId="{B06C76AF-3185-1668-E0DA-42DF4F6C3018}"/>
          </ac:spMkLst>
        </pc:spChg>
        <pc:spChg chg="add del mod">
          <ac:chgData name="Tsemach Mizrachi" userId="85fcc19c-b38c-410f-93a9-519990a4c1f0" providerId="ADAL" clId="{DB6A5D41-9F77-4945-A664-8C83B6A8898B}" dt="2023-02-03T16:39:41.706" v="8314" actId="478"/>
          <ac:spMkLst>
            <pc:docMk/>
            <pc:sldMk cId="144698002" sldId="413"/>
            <ac:spMk id="5" creationId="{E6807384-0D53-3AF7-6784-EFDC751A1056}"/>
          </ac:spMkLst>
        </pc:spChg>
        <pc:spChg chg="add mod">
          <ac:chgData name="Tsemach Mizrachi" userId="85fcc19c-b38c-410f-93a9-519990a4c1f0" providerId="ADAL" clId="{DB6A5D41-9F77-4945-A664-8C83B6A8898B}" dt="2023-02-03T16:45:17.988" v="8377" actId="164"/>
          <ac:spMkLst>
            <pc:docMk/>
            <pc:sldMk cId="144698002" sldId="413"/>
            <ac:spMk id="6" creationId="{2336502B-A191-DAAA-02BC-5303D6179FA9}"/>
          </ac:spMkLst>
        </pc:spChg>
        <pc:spChg chg="add del mod">
          <ac:chgData name="Tsemach Mizrachi" userId="85fcc19c-b38c-410f-93a9-519990a4c1f0" providerId="ADAL" clId="{DB6A5D41-9F77-4945-A664-8C83B6A8898B}" dt="2023-02-03T16:41:22.330" v="8332" actId="478"/>
          <ac:spMkLst>
            <pc:docMk/>
            <pc:sldMk cId="144698002" sldId="413"/>
            <ac:spMk id="8" creationId="{9AD7D35C-5953-D1BC-773A-58FBB7A71C7D}"/>
          </ac:spMkLst>
        </pc:spChg>
        <pc:spChg chg="add mod">
          <ac:chgData name="Tsemach Mizrachi" userId="85fcc19c-b38c-410f-93a9-519990a4c1f0" providerId="ADAL" clId="{DB6A5D41-9F77-4945-A664-8C83B6A8898B}" dt="2023-02-03T16:44:38.180" v="8373" actId="164"/>
          <ac:spMkLst>
            <pc:docMk/>
            <pc:sldMk cId="144698002" sldId="413"/>
            <ac:spMk id="13" creationId="{440A5B64-7E36-7584-3F47-867CC13B6F0A}"/>
          </ac:spMkLst>
        </pc:spChg>
        <pc:spChg chg="add del mod">
          <ac:chgData name="Tsemach Mizrachi" userId="85fcc19c-b38c-410f-93a9-519990a4c1f0" providerId="ADAL" clId="{DB6A5D41-9F77-4945-A664-8C83B6A8898B}" dt="2023-02-03T16:34:10.913" v="8208" actId="478"/>
          <ac:spMkLst>
            <pc:docMk/>
            <pc:sldMk cId="144698002" sldId="413"/>
            <ac:spMk id="26" creationId="{C12BADF4-894D-6211-6FAF-053985378FD5}"/>
          </ac:spMkLst>
        </pc:spChg>
        <pc:spChg chg="add del">
          <ac:chgData name="Tsemach Mizrachi" userId="85fcc19c-b38c-410f-93a9-519990a4c1f0" providerId="ADAL" clId="{DB6A5D41-9F77-4945-A664-8C83B6A8898B}" dt="2023-02-03T16:34:06.802" v="8206" actId="478"/>
          <ac:spMkLst>
            <pc:docMk/>
            <pc:sldMk cId="144698002" sldId="413"/>
            <ac:spMk id="28" creationId="{3187B9A9-6F42-60E1-E43E-B9FAEAB89044}"/>
          </ac:spMkLst>
        </pc:spChg>
        <pc:grpChg chg="add mod">
          <ac:chgData name="Tsemach Mizrachi" userId="85fcc19c-b38c-410f-93a9-519990a4c1f0" providerId="ADAL" clId="{DB6A5D41-9F77-4945-A664-8C83B6A8898B}" dt="2023-02-03T16:44:38.180" v="8373" actId="164"/>
          <ac:grpSpMkLst>
            <pc:docMk/>
            <pc:sldMk cId="144698002" sldId="413"/>
            <ac:grpSpMk id="17" creationId="{87D85E93-BC06-ADA6-4CDC-041D130E8662}"/>
          </ac:grpSpMkLst>
        </pc:grpChg>
        <pc:grpChg chg="add mod">
          <ac:chgData name="Tsemach Mizrachi" userId="85fcc19c-b38c-410f-93a9-519990a4c1f0" providerId="ADAL" clId="{DB6A5D41-9F77-4945-A664-8C83B6A8898B}" dt="2023-02-03T16:45:17.988" v="8377" actId="164"/>
          <ac:grpSpMkLst>
            <pc:docMk/>
            <pc:sldMk cId="144698002" sldId="413"/>
            <ac:grpSpMk id="18" creationId="{069D23EF-E3C5-2AF2-3D11-648559F4A7B7}"/>
          </ac:grpSpMkLst>
        </pc:grpChg>
        <pc:graphicFrameChg chg="modGraphic">
          <ac:chgData name="Tsemach Mizrachi" userId="85fcc19c-b38c-410f-93a9-519990a4c1f0" providerId="ADAL" clId="{DB6A5D41-9F77-4945-A664-8C83B6A8898B}" dt="2023-02-03T16:53:35.124" v="8449" actId="20577"/>
          <ac:graphicFrameMkLst>
            <pc:docMk/>
            <pc:sldMk cId="144698002" sldId="413"/>
            <ac:graphicFrameMk id="22" creationId="{0365CBE8-69B9-A10D-763A-3189EA69421A}"/>
          </ac:graphicFrameMkLst>
        </pc:graphicFrameChg>
        <pc:cxnChg chg="add mod">
          <ac:chgData name="Tsemach Mizrachi" userId="85fcc19c-b38c-410f-93a9-519990a4c1f0" providerId="ADAL" clId="{DB6A5D41-9F77-4945-A664-8C83B6A8898B}" dt="2023-02-03T16:45:17.988" v="8377" actId="164"/>
          <ac:cxnSpMkLst>
            <pc:docMk/>
            <pc:sldMk cId="144698002" sldId="413"/>
            <ac:cxnSpMk id="11" creationId="{A7CFE0BE-030B-7A6A-BE6C-B63BC76A0A05}"/>
          </ac:cxnSpMkLst>
        </pc:cxnChg>
        <pc:cxnChg chg="add mod">
          <ac:chgData name="Tsemach Mizrachi" userId="85fcc19c-b38c-410f-93a9-519990a4c1f0" providerId="ADAL" clId="{DB6A5D41-9F77-4945-A664-8C83B6A8898B}" dt="2023-02-03T16:46:14.619" v="8386" actId="14100"/>
          <ac:cxnSpMkLst>
            <pc:docMk/>
            <pc:sldMk cId="144698002" sldId="413"/>
            <ac:cxnSpMk id="14" creationId="{F66D66A6-A225-EBC5-0E2F-E21A3C881E1A}"/>
          </ac:cxnSpMkLst>
        </pc:cxnChg>
      </pc:sldChg>
      <pc:sldChg chg="addSp delSp modSp add mod delAnim">
        <pc:chgData name="Tsemach Mizrachi" userId="85fcc19c-b38c-410f-93a9-519990a4c1f0" providerId="ADAL" clId="{DB6A5D41-9F77-4945-A664-8C83B6A8898B}" dt="2023-02-03T17:01:16.186" v="8639" actId="1076"/>
        <pc:sldMkLst>
          <pc:docMk/>
          <pc:sldMk cId="4100992850" sldId="414"/>
        </pc:sldMkLst>
        <pc:spChg chg="mod">
          <ac:chgData name="Tsemach Mizrachi" userId="85fcc19c-b38c-410f-93a9-519990a4c1f0" providerId="ADAL" clId="{DB6A5D41-9F77-4945-A664-8C83B6A8898B}" dt="2023-02-03T17:00:58.283" v="8614" actId="1076"/>
          <ac:spMkLst>
            <pc:docMk/>
            <pc:sldMk cId="4100992850" sldId="414"/>
            <ac:spMk id="3" creationId="{5B28AD08-4599-1910-99E8-744A73A71761}"/>
          </ac:spMkLst>
        </pc:spChg>
        <pc:spChg chg="del">
          <ac:chgData name="Tsemach Mizrachi" userId="85fcc19c-b38c-410f-93a9-519990a4c1f0" providerId="ADAL" clId="{DB6A5D41-9F77-4945-A664-8C83B6A8898B}" dt="2023-02-03T16:54:36.570" v="8460" actId="478"/>
          <ac:spMkLst>
            <pc:docMk/>
            <pc:sldMk cId="4100992850" sldId="414"/>
            <ac:spMk id="4" creationId="{B06C76AF-3185-1668-E0DA-42DF4F6C3018}"/>
          </ac:spMkLst>
        </pc:spChg>
        <pc:spChg chg="add mod">
          <ac:chgData name="Tsemach Mizrachi" userId="85fcc19c-b38c-410f-93a9-519990a4c1f0" providerId="ADAL" clId="{DB6A5D41-9F77-4945-A664-8C83B6A8898B}" dt="2023-02-03T17:01:16.186" v="8639" actId="1076"/>
          <ac:spMkLst>
            <pc:docMk/>
            <pc:sldMk cId="4100992850" sldId="414"/>
            <ac:spMk id="9" creationId="{920DF403-62C0-207E-1799-64609D6F26E2}"/>
          </ac:spMkLst>
        </pc:spChg>
        <pc:spChg chg="mod">
          <ac:chgData name="Tsemach Mizrachi" userId="85fcc19c-b38c-410f-93a9-519990a4c1f0" providerId="ADAL" clId="{DB6A5D41-9F77-4945-A664-8C83B6A8898B}" dt="2023-02-03T16:51:59.788" v="8447" actId="1076"/>
          <ac:spMkLst>
            <pc:docMk/>
            <pc:sldMk cId="4100992850" sldId="414"/>
            <ac:spMk id="13" creationId="{440A5B64-7E36-7584-3F47-867CC13B6F0A}"/>
          </ac:spMkLst>
        </pc:spChg>
        <pc:spChg chg="mod">
          <ac:chgData name="Tsemach Mizrachi" userId="85fcc19c-b38c-410f-93a9-519990a4c1f0" providerId="ADAL" clId="{DB6A5D41-9F77-4945-A664-8C83B6A8898B}" dt="2023-02-03T16:51:33.635" v="8442" actId="20577"/>
          <ac:spMkLst>
            <pc:docMk/>
            <pc:sldMk cId="4100992850" sldId="414"/>
            <ac:spMk id="21" creationId="{80D9DD69-4BEE-CC78-4C57-723C9E34A8B5}"/>
          </ac:spMkLst>
        </pc:spChg>
        <pc:spChg chg="del">
          <ac:chgData name="Tsemach Mizrachi" userId="85fcc19c-b38c-410f-93a9-519990a4c1f0" providerId="ADAL" clId="{DB6A5D41-9F77-4945-A664-8C83B6A8898B}" dt="2023-02-03T17:00:11.211" v="8606" actId="478"/>
          <ac:spMkLst>
            <pc:docMk/>
            <pc:sldMk cId="4100992850" sldId="414"/>
            <ac:spMk id="23" creationId="{F92BF060-A83D-A20B-3109-D53548B0E32A}"/>
          </ac:spMkLst>
        </pc:spChg>
        <pc:spChg chg="del mod">
          <ac:chgData name="Tsemach Mizrachi" userId="85fcc19c-b38c-410f-93a9-519990a4c1f0" providerId="ADAL" clId="{DB6A5D41-9F77-4945-A664-8C83B6A8898B}" dt="2023-02-03T17:00:07.715" v="8605" actId="478"/>
          <ac:spMkLst>
            <pc:docMk/>
            <pc:sldMk cId="4100992850" sldId="414"/>
            <ac:spMk id="24" creationId="{B114AEF8-490A-DF58-E603-682B9EEAC926}"/>
          </ac:spMkLst>
        </pc:spChg>
        <pc:grpChg chg="del">
          <ac:chgData name="Tsemach Mizrachi" userId="85fcc19c-b38c-410f-93a9-519990a4c1f0" providerId="ADAL" clId="{DB6A5D41-9F77-4945-A664-8C83B6A8898B}" dt="2023-02-03T16:54:33.995" v="8459" actId="478"/>
          <ac:grpSpMkLst>
            <pc:docMk/>
            <pc:sldMk cId="4100992850" sldId="414"/>
            <ac:grpSpMk id="17" creationId="{87D85E93-BC06-ADA6-4CDC-041D130E8662}"/>
          </ac:grpSpMkLst>
        </pc:grpChg>
        <pc:grpChg chg="del mod">
          <ac:chgData name="Tsemach Mizrachi" userId="85fcc19c-b38c-410f-93a9-519990a4c1f0" providerId="ADAL" clId="{DB6A5D41-9F77-4945-A664-8C83B6A8898B}" dt="2023-02-03T16:54:31.333" v="8458" actId="478"/>
          <ac:grpSpMkLst>
            <pc:docMk/>
            <pc:sldMk cId="4100992850" sldId="414"/>
            <ac:grpSpMk id="18" creationId="{069D23EF-E3C5-2AF2-3D11-648559F4A7B7}"/>
          </ac:grpSpMkLst>
        </pc:grpChg>
        <pc:graphicFrameChg chg="add del mod modGraphic">
          <ac:chgData name="Tsemach Mizrachi" userId="85fcc19c-b38c-410f-93a9-519990a4c1f0" providerId="ADAL" clId="{DB6A5D41-9F77-4945-A664-8C83B6A8898B}" dt="2023-02-03T16:55:43.411" v="8467" actId="478"/>
          <ac:graphicFrameMkLst>
            <pc:docMk/>
            <pc:sldMk cId="4100992850" sldId="414"/>
            <ac:graphicFrameMk id="5" creationId="{BE787635-40EF-87A6-3B3F-7B9506D3BBA2}"/>
          </ac:graphicFrameMkLst>
        </pc:graphicFrameChg>
        <pc:graphicFrameChg chg="add mod modGraphic">
          <ac:chgData name="Tsemach Mizrachi" userId="85fcc19c-b38c-410f-93a9-519990a4c1f0" providerId="ADAL" clId="{DB6A5D41-9F77-4945-A664-8C83B6A8898B}" dt="2023-02-03T17:00:50.790" v="8613" actId="14734"/>
          <ac:graphicFrameMkLst>
            <pc:docMk/>
            <pc:sldMk cId="4100992850" sldId="414"/>
            <ac:graphicFrameMk id="8" creationId="{B2FEABEE-067F-D60D-751A-EC1182046AAF}"/>
          </ac:graphicFrameMkLst>
        </pc:graphicFrameChg>
        <pc:graphicFrameChg chg="add del mod modGraphic">
          <ac:chgData name="Tsemach Mizrachi" userId="85fcc19c-b38c-410f-93a9-519990a4c1f0" providerId="ADAL" clId="{DB6A5D41-9F77-4945-A664-8C83B6A8898B}" dt="2023-02-03T16:53:57.979" v="8452" actId="478"/>
          <ac:graphicFrameMkLst>
            <pc:docMk/>
            <pc:sldMk cId="4100992850" sldId="414"/>
            <ac:graphicFrameMk id="22" creationId="{0365CBE8-69B9-A10D-763A-3189EA69421A}"/>
          </ac:graphicFrameMkLst>
        </pc:graphicFrameChg>
        <pc:cxnChg chg="mod">
          <ac:chgData name="Tsemach Mizrachi" userId="85fcc19c-b38c-410f-93a9-519990a4c1f0" providerId="ADAL" clId="{DB6A5D41-9F77-4945-A664-8C83B6A8898B}" dt="2023-02-03T16:51:56.747" v="8446" actId="1076"/>
          <ac:cxnSpMkLst>
            <pc:docMk/>
            <pc:sldMk cId="4100992850" sldId="414"/>
            <ac:cxnSpMk id="14" creationId="{F66D66A6-A225-EBC5-0E2F-E21A3C881E1A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2-03T20:24:36.247" v="9513" actId="478"/>
        <pc:sldMkLst>
          <pc:docMk/>
          <pc:sldMk cId="2886874247" sldId="415"/>
        </pc:sldMkLst>
        <pc:spChg chg="add mod">
          <ac:chgData name="Tsemach Mizrachi" userId="85fcc19c-b38c-410f-93a9-519990a4c1f0" providerId="ADAL" clId="{DB6A5D41-9F77-4945-A664-8C83B6A8898B}" dt="2023-02-03T19:47:48.934" v="8856" actId="20577"/>
          <ac:spMkLst>
            <pc:docMk/>
            <pc:sldMk cId="2886874247" sldId="415"/>
            <ac:spMk id="3" creationId="{81E1E35F-E0BC-0390-0C52-44126C4E0FED}"/>
          </ac:spMkLst>
        </pc:spChg>
        <pc:spChg chg="mod">
          <ac:chgData name="Tsemach Mizrachi" userId="85fcc19c-b38c-410f-93a9-519990a4c1f0" providerId="ADAL" clId="{DB6A5D41-9F77-4945-A664-8C83B6A8898B}" dt="2023-02-03T19:46:12.885" v="8846" actId="1076"/>
          <ac:spMkLst>
            <pc:docMk/>
            <pc:sldMk cId="2886874247" sldId="415"/>
            <ac:spMk id="10" creationId="{B47186BB-E7F5-9E4A-3398-4695461CBBFC}"/>
          </ac:spMkLst>
        </pc:spChg>
        <pc:spChg chg="del">
          <ac:chgData name="Tsemach Mizrachi" userId="85fcc19c-b38c-410f-93a9-519990a4c1f0" providerId="ADAL" clId="{DB6A5D41-9F77-4945-A664-8C83B6A8898B}" dt="2023-02-03T19:46:06.710" v="8844" actId="478"/>
          <ac:spMkLst>
            <pc:docMk/>
            <pc:sldMk cId="2886874247" sldId="415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2-03T19:45:57.393" v="8842" actId="20577"/>
          <ac:spMkLst>
            <pc:docMk/>
            <pc:sldMk cId="2886874247" sldId="415"/>
            <ac:spMk id="13" creationId="{B5DA2F5D-5ADA-2E53-60E2-C2D30930ABC4}"/>
          </ac:spMkLst>
        </pc:spChg>
        <pc:spChg chg="del">
          <ac:chgData name="Tsemach Mizrachi" userId="85fcc19c-b38c-410f-93a9-519990a4c1f0" providerId="ADAL" clId="{DB6A5D41-9F77-4945-A664-8C83B6A8898B}" dt="2023-02-03T20:24:36.247" v="9513" actId="478"/>
          <ac:spMkLst>
            <pc:docMk/>
            <pc:sldMk cId="2886874247" sldId="415"/>
            <ac:spMk id="20" creationId="{AD9C6F92-DE19-3BB6-40E3-A2490403FF55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2-20T17:53:48.597" v="16173" actId="313"/>
        <pc:sldMkLst>
          <pc:docMk/>
          <pc:sldMk cId="2492267581" sldId="416"/>
        </pc:sldMkLst>
        <pc:spChg chg="add mod">
          <ac:chgData name="Tsemach Mizrachi" userId="85fcc19c-b38c-410f-93a9-519990a4c1f0" providerId="ADAL" clId="{DB6A5D41-9F77-4945-A664-8C83B6A8898B}" dt="2023-02-20T17:53:48.597" v="16173" actId="313"/>
          <ac:spMkLst>
            <pc:docMk/>
            <pc:sldMk cId="2492267581" sldId="416"/>
            <ac:spMk id="3" creationId="{4B3A4225-3611-3D68-612D-F885DDEDDE04}"/>
          </ac:spMkLst>
        </pc:spChg>
        <pc:spChg chg="add mod">
          <ac:chgData name="Tsemach Mizrachi" userId="85fcc19c-b38c-410f-93a9-519990a4c1f0" providerId="ADAL" clId="{DB6A5D41-9F77-4945-A664-8C83B6A8898B}" dt="2023-02-03T20:25:02.096" v="9519" actId="164"/>
          <ac:spMkLst>
            <pc:docMk/>
            <pc:sldMk cId="2492267581" sldId="416"/>
            <ac:spMk id="4" creationId="{1B3672C4-4EA5-7068-2A5E-686ABE5FD34E}"/>
          </ac:spMkLst>
        </pc:spChg>
        <pc:spChg chg="del">
          <ac:chgData name="Tsemach Mizrachi" userId="85fcc19c-b38c-410f-93a9-519990a4c1f0" providerId="ADAL" clId="{DB6A5D41-9F77-4945-A664-8C83B6A8898B}" dt="2023-02-03T20:07:17.369" v="9339" actId="478"/>
          <ac:spMkLst>
            <pc:docMk/>
            <pc:sldMk cId="2492267581" sldId="416"/>
            <ac:spMk id="12" creationId="{6AF99C99-0BD3-5888-44F7-192790ABBE01}"/>
          </ac:spMkLst>
        </pc:spChg>
        <pc:spChg chg="del">
          <ac:chgData name="Tsemach Mizrachi" userId="85fcc19c-b38c-410f-93a9-519990a4c1f0" providerId="ADAL" clId="{DB6A5D41-9F77-4945-A664-8C83B6A8898B}" dt="2023-02-03T20:07:20.161" v="9340" actId="478"/>
          <ac:spMkLst>
            <pc:docMk/>
            <pc:sldMk cId="2492267581" sldId="416"/>
            <ac:spMk id="13" creationId="{B5DA2F5D-5ADA-2E53-60E2-C2D30930ABC4}"/>
          </ac:spMkLst>
        </pc:spChg>
        <pc:spChg chg="del mod">
          <ac:chgData name="Tsemach Mizrachi" userId="85fcc19c-b38c-410f-93a9-519990a4c1f0" providerId="ADAL" clId="{DB6A5D41-9F77-4945-A664-8C83B6A8898B}" dt="2023-02-03T20:07:37.998" v="9346" actId="478"/>
          <ac:spMkLst>
            <pc:docMk/>
            <pc:sldMk cId="2492267581" sldId="416"/>
            <ac:spMk id="15" creationId="{C04C5141-9881-0422-FC1C-FA2C39F7A1DF}"/>
          </ac:spMkLst>
        </pc:spChg>
        <pc:spChg chg="mod">
          <ac:chgData name="Tsemach Mizrachi" userId="85fcc19c-b38c-410f-93a9-519990a4c1f0" providerId="ADAL" clId="{DB6A5D41-9F77-4945-A664-8C83B6A8898B}" dt="2023-02-03T20:15:30.165" v="9406" actId="14100"/>
          <ac:spMkLst>
            <pc:docMk/>
            <pc:sldMk cId="2492267581" sldId="416"/>
            <ac:spMk id="18" creationId="{17CB6754-8A40-1F86-5D86-CE6756307D13}"/>
          </ac:spMkLst>
        </pc:spChg>
        <pc:spChg chg="mod">
          <ac:chgData name="Tsemach Mizrachi" userId="85fcc19c-b38c-410f-93a9-519990a4c1f0" providerId="ADAL" clId="{DB6A5D41-9F77-4945-A664-8C83B6A8898B}" dt="2023-02-03T20:09:31.799" v="9383" actId="15"/>
          <ac:spMkLst>
            <pc:docMk/>
            <pc:sldMk cId="2492267581" sldId="416"/>
            <ac:spMk id="21" creationId="{C7D5A31B-DA07-E01D-7861-AECCB99D3940}"/>
          </ac:spMkLst>
        </pc:spChg>
        <pc:spChg chg="del">
          <ac:chgData name="Tsemach Mizrachi" userId="85fcc19c-b38c-410f-93a9-519990a4c1f0" providerId="ADAL" clId="{DB6A5D41-9F77-4945-A664-8C83B6A8898B}" dt="2023-02-03T20:07:56.727" v="9353" actId="478"/>
          <ac:spMkLst>
            <pc:docMk/>
            <pc:sldMk cId="2492267581" sldId="416"/>
            <ac:spMk id="22" creationId="{EFEE56C0-C835-4B8A-DB69-88E219EFDEA0}"/>
          </ac:spMkLst>
        </pc:spChg>
        <pc:grpChg chg="add mod">
          <ac:chgData name="Tsemach Mizrachi" userId="85fcc19c-b38c-410f-93a9-519990a4c1f0" providerId="ADAL" clId="{DB6A5D41-9F77-4945-A664-8C83B6A8898B}" dt="2023-02-03T20:25:02.096" v="9519" actId="164"/>
          <ac:grpSpMkLst>
            <pc:docMk/>
            <pc:sldMk cId="2492267581" sldId="416"/>
            <ac:grpSpMk id="5" creationId="{BDA941D0-E150-9FF3-957E-5719612258E9}"/>
          </ac:grpSpMkLst>
        </pc:grpChg>
      </pc:sldChg>
      <pc:sldChg chg="addSp delSp modSp add mod modAnim">
        <pc:chgData name="Tsemach Mizrachi" userId="85fcc19c-b38c-410f-93a9-519990a4c1f0" providerId="ADAL" clId="{DB6A5D41-9F77-4945-A664-8C83B6A8898B}" dt="2023-02-07T20:46:40.211" v="16150" actId="14100"/>
        <pc:sldMkLst>
          <pc:docMk/>
          <pc:sldMk cId="3629685538" sldId="417"/>
        </pc:sldMkLst>
        <pc:spChg chg="mod">
          <ac:chgData name="Tsemach Mizrachi" userId="85fcc19c-b38c-410f-93a9-519990a4c1f0" providerId="ADAL" clId="{DB6A5D41-9F77-4945-A664-8C83B6A8898B}" dt="2023-02-03T20:36:43.086" v="10002" actId="313"/>
          <ac:spMkLst>
            <pc:docMk/>
            <pc:sldMk cId="3629685538" sldId="417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2-03T20:24:51.494" v="9517" actId="478"/>
          <ac:spMkLst>
            <pc:docMk/>
            <pc:sldMk cId="3629685538" sldId="417"/>
            <ac:spMk id="3" creationId="{4B3A4225-3611-3D68-612D-F885DDEDDE04}"/>
          </ac:spMkLst>
        </pc:spChg>
        <pc:spChg chg="del">
          <ac:chgData name="Tsemach Mizrachi" userId="85fcc19c-b38c-410f-93a9-519990a4c1f0" providerId="ADAL" clId="{DB6A5D41-9F77-4945-A664-8C83B6A8898B}" dt="2023-02-03T20:24:53.927" v="9518" actId="478"/>
          <ac:spMkLst>
            <pc:docMk/>
            <pc:sldMk cId="3629685538" sldId="417"/>
            <ac:spMk id="4" creationId="{1B3672C4-4EA5-7068-2A5E-686ABE5FD34E}"/>
          </ac:spMkLst>
        </pc:spChg>
        <pc:spChg chg="mod">
          <ac:chgData name="Tsemach Mizrachi" userId="85fcc19c-b38c-410f-93a9-519990a4c1f0" providerId="ADAL" clId="{DB6A5D41-9F77-4945-A664-8C83B6A8898B}" dt="2023-02-03T20:36:16.127" v="9997" actId="14100"/>
          <ac:spMkLst>
            <pc:docMk/>
            <pc:sldMk cId="3629685538" sldId="417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3T20:32:07.495" v="9868" actId="207"/>
          <ac:spMkLst>
            <pc:docMk/>
            <pc:sldMk cId="3629685538" sldId="417"/>
            <ac:spMk id="11" creationId="{27335AD7-EB13-DBAF-2E69-163826D78B8B}"/>
          </ac:spMkLst>
        </pc:spChg>
        <pc:spChg chg="add mod">
          <ac:chgData name="Tsemach Mizrachi" userId="85fcc19c-b38c-410f-93a9-519990a4c1f0" providerId="ADAL" clId="{DB6A5D41-9F77-4945-A664-8C83B6A8898B}" dt="2023-02-03T20:36:21.553" v="9998" actId="164"/>
          <ac:spMkLst>
            <pc:docMk/>
            <pc:sldMk cId="3629685538" sldId="417"/>
            <ac:spMk id="16" creationId="{F80669CD-4565-7299-EF9D-40C2FEFB118D}"/>
          </ac:spMkLst>
        </pc:spChg>
        <pc:spChg chg="mod">
          <ac:chgData name="Tsemach Mizrachi" userId="85fcc19c-b38c-410f-93a9-519990a4c1f0" providerId="ADAL" clId="{DB6A5D41-9F77-4945-A664-8C83B6A8898B}" dt="2023-02-03T20:28:36.605" v="9672" actId="164"/>
          <ac:spMkLst>
            <pc:docMk/>
            <pc:sldMk cId="3629685538" sldId="417"/>
            <ac:spMk id="18" creationId="{17CB6754-8A40-1F86-5D86-CE6756307D13}"/>
          </ac:spMkLst>
        </pc:spChg>
        <pc:spChg chg="add del mod">
          <ac:chgData name="Tsemach Mizrachi" userId="85fcc19c-b38c-410f-93a9-519990a4c1f0" providerId="ADAL" clId="{DB6A5D41-9F77-4945-A664-8C83B6A8898B}" dt="2023-02-03T20:38:16.641" v="10006" actId="478"/>
          <ac:spMkLst>
            <pc:docMk/>
            <pc:sldMk cId="3629685538" sldId="417"/>
            <ac:spMk id="19" creationId="{F89AA3D6-ACDF-65E8-56CE-FCB20528E87B}"/>
          </ac:spMkLst>
        </pc:spChg>
        <pc:spChg chg="add mod">
          <ac:chgData name="Tsemach Mizrachi" userId="85fcc19c-b38c-410f-93a9-519990a4c1f0" providerId="ADAL" clId="{DB6A5D41-9F77-4945-A664-8C83B6A8898B}" dt="2023-02-07T20:46:40.211" v="16150" actId="14100"/>
          <ac:spMkLst>
            <pc:docMk/>
            <pc:sldMk cId="3629685538" sldId="417"/>
            <ac:spMk id="20" creationId="{DFD94879-7773-EBDB-6391-36E42880EFEF}"/>
          </ac:spMkLst>
        </pc:spChg>
        <pc:spChg chg="del">
          <ac:chgData name="Tsemach Mizrachi" userId="85fcc19c-b38c-410f-93a9-519990a4c1f0" providerId="ADAL" clId="{DB6A5D41-9F77-4945-A664-8C83B6A8898B}" dt="2023-02-03T20:24:46.880" v="9515" actId="478"/>
          <ac:spMkLst>
            <pc:docMk/>
            <pc:sldMk cId="3629685538" sldId="417"/>
            <ac:spMk id="21" creationId="{C7D5A31B-DA07-E01D-7861-AECCB99D3940}"/>
          </ac:spMkLst>
        </pc:spChg>
        <pc:grpChg chg="add mod">
          <ac:chgData name="Tsemach Mizrachi" userId="85fcc19c-b38c-410f-93a9-519990a4c1f0" providerId="ADAL" clId="{DB6A5D41-9F77-4945-A664-8C83B6A8898B}" dt="2023-02-03T20:28:36.605" v="9672" actId="164"/>
          <ac:grpSpMkLst>
            <pc:docMk/>
            <pc:sldMk cId="3629685538" sldId="417"/>
            <ac:grpSpMk id="8" creationId="{8D5D7BC0-666F-AF02-62B2-3E01013457BB}"/>
          </ac:grpSpMkLst>
        </pc:grpChg>
        <pc:grpChg chg="add mod">
          <ac:chgData name="Tsemach Mizrachi" userId="85fcc19c-b38c-410f-93a9-519990a4c1f0" providerId="ADAL" clId="{DB6A5D41-9F77-4945-A664-8C83B6A8898B}" dt="2023-02-03T20:31:06.334" v="9790" actId="164"/>
          <ac:grpSpMkLst>
            <pc:docMk/>
            <pc:sldMk cId="3629685538" sldId="417"/>
            <ac:grpSpMk id="12" creationId="{CAFBC164-F0AA-BCD8-D15E-696CED09E47A}"/>
          </ac:grpSpMkLst>
        </pc:grpChg>
        <pc:grpChg chg="add mod">
          <ac:chgData name="Tsemach Mizrachi" userId="85fcc19c-b38c-410f-93a9-519990a4c1f0" providerId="ADAL" clId="{DB6A5D41-9F77-4945-A664-8C83B6A8898B}" dt="2023-02-03T20:36:21.553" v="9998" actId="164"/>
          <ac:grpSpMkLst>
            <pc:docMk/>
            <pc:sldMk cId="3629685538" sldId="417"/>
            <ac:grpSpMk id="17" creationId="{6F72FCE8-8D63-0EDD-428D-071BAAD615B9}"/>
          </ac:grpSpMkLst>
        </pc:grpChg>
        <pc:picChg chg="add mod">
          <ac:chgData name="Tsemach Mizrachi" userId="85fcc19c-b38c-410f-93a9-519990a4c1f0" providerId="ADAL" clId="{DB6A5D41-9F77-4945-A664-8C83B6A8898B}" dt="2023-02-03T20:28:36.605" v="9672" actId="164"/>
          <ac:picMkLst>
            <pc:docMk/>
            <pc:sldMk cId="3629685538" sldId="417"/>
            <ac:picMk id="6" creationId="{DE8F847D-6071-CB33-8CE8-5F00F31B7E10}"/>
          </ac:picMkLst>
        </pc:picChg>
        <pc:picChg chg="add mod">
          <ac:chgData name="Tsemach Mizrachi" userId="85fcc19c-b38c-410f-93a9-519990a4c1f0" providerId="ADAL" clId="{DB6A5D41-9F77-4945-A664-8C83B6A8898B}" dt="2023-02-03T20:31:06.334" v="9790" actId="164"/>
          <ac:picMkLst>
            <pc:docMk/>
            <pc:sldMk cId="3629685538" sldId="417"/>
            <ac:picMk id="10" creationId="{AEAD3DA3-B5A5-3165-3D9B-6E0DF633F60F}"/>
          </ac:picMkLst>
        </pc:picChg>
        <pc:picChg chg="add mod">
          <ac:chgData name="Tsemach Mizrachi" userId="85fcc19c-b38c-410f-93a9-519990a4c1f0" providerId="ADAL" clId="{DB6A5D41-9F77-4945-A664-8C83B6A8898B}" dt="2023-02-03T20:36:21.553" v="9998" actId="164"/>
          <ac:picMkLst>
            <pc:docMk/>
            <pc:sldMk cId="3629685538" sldId="417"/>
            <ac:picMk id="15" creationId="{FBCF8696-7A9D-5E55-2FB3-5F8F6C2201F6}"/>
          </ac:picMkLst>
        </pc:picChg>
      </pc:sldChg>
      <pc:sldChg chg="addSp delSp modSp add mod delAnim modAnim">
        <pc:chgData name="Tsemach Mizrachi" userId="85fcc19c-b38c-410f-93a9-519990a4c1f0" providerId="ADAL" clId="{DB6A5D41-9F77-4945-A664-8C83B6A8898B}" dt="2023-02-20T17:58:24.734" v="16178" actId="20577"/>
        <pc:sldMkLst>
          <pc:docMk/>
          <pc:sldMk cId="3732322830" sldId="418"/>
        </pc:sldMkLst>
        <pc:spChg chg="add mod or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5" creationId="{8213EF72-B382-6F2F-2A4C-9BE4742A5363}"/>
          </ac:spMkLst>
        </pc:spChg>
        <pc:spChg chg="add mo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9" creationId="{EC0EB570-51ED-1C66-25BB-C5B0CC3DA929}"/>
          </ac:spMkLst>
        </pc:spChg>
        <pc:spChg chg="add del mod">
          <ac:chgData name="Tsemach Mizrachi" userId="85fcc19c-b38c-410f-93a9-519990a4c1f0" providerId="ADAL" clId="{DB6A5D41-9F77-4945-A664-8C83B6A8898B}" dt="2023-02-05T19:14:25.492" v="10586" actId="478"/>
          <ac:spMkLst>
            <pc:docMk/>
            <pc:sldMk cId="3732322830" sldId="418"/>
            <ac:spMk id="13" creationId="{F4790309-8AD6-0330-0E8D-C2195CB7DC39}"/>
          </ac:spMkLst>
        </pc:spChg>
        <pc:spChg chg="mod">
          <ac:chgData name="Tsemach Mizrachi" userId="85fcc19c-b38c-410f-93a9-519990a4c1f0" providerId="ADAL" clId="{DB6A5D41-9F77-4945-A664-8C83B6A8898B}" dt="2023-02-05T19:05:58.840" v="10269" actId="1076"/>
          <ac:spMkLst>
            <pc:docMk/>
            <pc:sldMk cId="3732322830" sldId="418"/>
            <ac:spMk id="14" creationId="{740E2529-24E6-F839-F2CD-ED3C74734CF5}"/>
          </ac:spMkLst>
        </pc:spChg>
        <pc:spChg chg="mod topLvl">
          <ac:chgData name="Tsemach Mizrachi" userId="85fcc19c-b38c-410f-93a9-519990a4c1f0" providerId="ADAL" clId="{DB6A5D41-9F77-4945-A664-8C83B6A8898B}" dt="2023-02-20T17:56:45.025" v="16174" actId="20577"/>
          <ac:spMkLst>
            <pc:docMk/>
            <pc:sldMk cId="3732322830" sldId="418"/>
            <ac:spMk id="18" creationId="{17CB6754-8A40-1F86-5D86-CE6756307D13}"/>
          </ac:spMkLst>
        </pc:spChg>
        <pc:spChg chg="add mod">
          <ac:chgData name="Tsemach Mizrachi" userId="85fcc19c-b38c-410f-93a9-519990a4c1f0" providerId="ADAL" clId="{DB6A5D41-9F77-4945-A664-8C83B6A8898B}" dt="2023-02-20T17:58:24.734" v="16178" actId="20577"/>
          <ac:spMkLst>
            <pc:docMk/>
            <pc:sldMk cId="3732322830" sldId="418"/>
            <ac:spMk id="19" creationId="{1F6EC43F-1000-F87C-886E-3D49DD5F99E7}"/>
          </ac:spMkLst>
        </pc:spChg>
        <pc:spChg chg="del mod">
          <ac:chgData name="Tsemach Mizrachi" userId="85fcc19c-b38c-410f-93a9-519990a4c1f0" providerId="ADAL" clId="{DB6A5D41-9F77-4945-A664-8C83B6A8898B}" dt="2023-02-05T19:05:18.752" v="10263" actId="478"/>
          <ac:spMkLst>
            <pc:docMk/>
            <pc:sldMk cId="3732322830" sldId="418"/>
            <ac:spMk id="20" creationId="{DFD94879-7773-EBDB-6391-36E42880EFEF}"/>
          </ac:spMkLst>
        </pc:spChg>
        <pc:spChg chg="add del mod">
          <ac:chgData name="Tsemach Mizrachi" userId="85fcc19c-b38c-410f-93a9-519990a4c1f0" providerId="ADAL" clId="{DB6A5D41-9F77-4945-A664-8C83B6A8898B}" dt="2023-02-05T19:16:03.871" v="10650" actId="478"/>
          <ac:spMkLst>
            <pc:docMk/>
            <pc:sldMk cId="3732322830" sldId="418"/>
            <ac:spMk id="21" creationId="{4B8D8246-36E4-7E05-C590-2F4B763A4865}"/>
          </ac:spMkLst>
        </pc:spChg>
        <pc:spChg chg="add mo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22" creationId="{2D0F2FBE-D8CC-33DD-82E8-16B308EE242E}"/>
          </ac:spMkLst>
        </pc:spChg>
        <pc:spChg chg="add mod">
          <ac:chgData name="Tsemach Mizrachi" userId="85fcc19c-b38c-410f-93a9-519990a4c1f0" providerId="ADAL" clId="{DB6A5D41-9F77-4945-A664-8C83B6A8898B}" dt="2023-02-05T19:21:47.833" v="10830" actId="164"/>
          <ac:spMkLst>
            <pc:docMk/>
            <pc:sldMk cId="3732322830" sldId="418"/>
            <ac:spMk id="23" creationId="{D010C99D-5681-8EA7-3076-C308598346E9}"/>
          </ac:spMkLst>
        </pc:spChg>
        <pc:spChg chg="add mod">
          <ac:chgData name="Tsemach Mizrachi" userId="85fcc19c-b38c-410f-93a9-519990a4c1f0" providerId="ADAL" clId="{DB6A5D41-9F77-4945-A664-8C83B6A8898B}" dt="2023-02-05T19:27:13.415" v="10879" actId="164"/>
          <ac:spMkLst>
            <pc:docMk/>
            <pc:sldMk cId="3732322830" sldId="418"/>
            <ac:spMk id="27" creationId="{C6FFD42B-C9A5-0022-A76D-F5B011A73101}"/>
          </ac:spMkLst>
        </pc:spChg>
        <pc:grpChg chg="del">
          <ac:chgData name="Tsemach Mizrachi" userId="85fcc19c-b38c-410f-93a9-519990a4c1f0" providerId="ADAL" clId="{DB6A5D41-9F77-4945-A664-8C83B6A8898B}" dt="2023-02-05T19:05:25.888" v="10264" actId="165"/>
          <ac:grpSpMkLst>
            <pc:docMk/>
            <pc:sldMk cId="3732322830" sldId="418"/>
            <ac:grpSpMk id="8" creationId="{8D5D7BC0-666F-AF02-62B2-3E01013457BB}"/>
          </ac:grpSpMkLst>
        </pc:grpChg>
        <pc:grpChg chg="del">
          <ac:chgData name="Tsemach Mizrachi" userId="85fcc19c-b38c-410f-93a9-519990a4c1f0" providerId="ADAL" clId="{DB6A5D41-9F77-4945-A664-8C83B6A8898B}" dt="2023-02-05T19:05:28.806" v="10265" actId="478"/>
          <ac:grpSpMkLst>
            <pc:docMk/>
            <pc:sldMk cId="3732322830" sldId="418"/>
            <ac:grpSpMk id="12" creationId="{CAFBC164-F0AA-BCD8-D15E-696CED09E47A}"/>
          </ac:grpSpMkLst>
        </pc:grpChg>
        <pc:grpChg chg="del">
          <ac:chgData name="Tsemach Mizrachi" userId="85fcc19c-b38c-410f-93a9-519990a4c1f0" providerId="ADAL" clId="{DB6A5D41-9F77-4945-A664-8C83B6A8898B}" dt="2023-02-05T19:05:30.958" v="10266" actId="478"/>
          <ac:grpSpMkLst>
            <pc:docMk/>
            <pc:sldMk cId="3732322830" sldId="418"/>
            <ac:grpSpMk id="17" creationId="{6F72FCE8-8D63-0EDD-428D-071BAAD615B9}"/>
          </ac:grpSpMkLst>
        </pc:grpChg>
        <pc:grpChg chg="add mod">
          <ac:chgData name="Tsemach Mizrachi" userId="85fcc19c-b38c-410f-93a9-519990a4c1f0" providerId="ADAL" clId="{DB6A5D41-9F77-4945-A664-8C83B6A8898B}" dt="2023-02-05T19:21:12.524" v="10785" actId="164"/>
          <ac:grpSpMkLst>
            <pc:docMk/>
            <pc:sldMk cId="3732322830" sldId="418"/>
            <ac:grpSpMk id="24" creationId="{AB8264FD-8D27-9EEB-AFEF-664B8823FABE}"/>
          </ac:grpSpMkLst>
        </pc:grpChg>
        <pc:grpChg chg="add mod">
          <ac:chgData name="Tsemach Mizrachi" userId="85fcc19c-b38c-410f-93a9-519990a4c1f0" providerId="ADAL" clId="{DB6A5D41-9F77-4945-A664-8C83B6A8898B}" dt="2023-02-05T19:21:47.833" v="10830" actId="164"/>
          <ac:grpSpMkLst>
            <pc:docMk/>
            <pc:sldMk cId="3732322830" sldId="418"/>
            <ac:grpSpMk id="25" creationId="{68F0F2E0-D23E-DE8F-B480-E5D3BC987E0A}"/>
          </ac:grpSpMkLst>
        </pc:grpChg>
        <pc:grpChg chg="add mod">
          <ac:chgData name="Tsemach Mizrachi" userId="85fcc19c-b38c-410f-93a9-519990a4c1f0" providerId="ADAL" clId="{DB6A5D41-9F77-4945-A664-8C83B6A8898B}" dt="2023-02-05T19:27:13.415" v="10879" actId="164"/>
          <ac:grpSpMkLst>
            <pc:docMk/>
            <pc:sldMk cId="3732322830" sldId="418"/>
            <ac:grpSpMk id="26" creationId="{E913E40B-3698-AC67-3E5B-C6CC0E54E7F9}"/>
          </ac:grpSpMkLst>
        </pc:grpChg>
        <pc:grpChg chg="add mod">
          <ac:chgData name="Tsemach Mizrachi" userId="85fcc19c-b38c-410f-93a9-519990a4c1f0" providerId="ADAL" clId="{DB6A5D41-9F77-4945-A664-8C83B6A8898B}" dt="2023-02-05T19:27:13.415" v="10879" actId="164"/>
          <ac:grpSpMkLst>
            <pc:docMk/>
            <pc:sldMk cId="3732322830" sldId="418"/>
            <ac:grpSpMk id="28" creationId="{2620E3BC-CBC8-0441-A0C3-0CBDC82C8717}"/>
          </ac:grpSpMkLst>
        </pc:grpChg>
        <pc:picChg chg="add mod ord">
          <ac:chgData name="Tsemach Mizrachi" userId="85fcc19c-b38c-410f-93a9-519990a4c1f0" providerId="ADAL" clId="{DB6A5D41-9F77-4945-A664-8C83B6A8898B}" dt="2023-02-05T19:21:19.815" v="10786" actId="164"/>
          <ac:picMkLst>
            <pc:docMk/>
            <pc:sldMk cId="3732322830" sldId="418"/>
            <ac:picMk id="4" creationId="{CE1023F6-7F22-7AED-3D12-9EADE0657945}"/>
          </ac:picMkLst>
        </pc:picChg>
        <pc:picChg chg="add del mod topLvl">
          <ac:chgData name="Tsemach Mizrachi" userId="85fcc19c-b38c-410f-93a9-519990a4c1f0" providerId="ADAL" clId="{DB6A5D41-9F77-4945-A664-8C83B6A8898B}" dt="2023-02-05T19:06:01.404" v="10271" actId="478"/>
          <ac:picMkLst>
            <pc:docMk/>
            <pc:sldMk cId="3732322830" sldId="418"/>
            <ac:picMk id="6" creationId="{DE8F847D-6071-CB33-8CE8-5F00F31B7E10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05T19:43:19.463" v="10963" actId="164"/>
        <pc:sldMkLst>
          <pc:docMk/>
          <pc:sldMk cId="2568840290" sldId="419"/>
        </pc:sldMkLst>
        <pc:spChg chg="del">
          <ac:chgData name="Tsemach Mizrachi" userId="85fcc19c-b38c-410f-93a9-519990a4c1f0" providerId="ADAL" clId="{DB6A5D41-9F77-4945-A664-8C83B6A8898B}" dt="2023-02-05T19:27:21.593" v="10883" actId="478"/>
          <ac:spMkLst>
            <pc:docMk/>
            <pc:sldMk cId="2568840290" sldId="419"/>
            <ac:spMk id="18" creationId="{17CB6754-8A40-1F86-5D86-CE6756307D13}"/>
          </ac:spMkLst>
        </pc:spChg>
        <pc:spChg chg="mod">
          <ac:chgData name="Tsemach Mizrachi" userId="85fcc19c-b38c-410f-93a9-519990a4c1f0" providerId="ADAL" clId="{DB6A5D41-9F77-4945-A664-8C83B6A8898B}" dt="2023-02-05T19:28:40.741" v="10935" actId="1076"/>
          <ac:spMkLst>
            <pc:docMk/>
            <pc:sldMk cId="2568840290" sldId="419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19:27:02.748" v="10878" actId="478"/>
          <ac:spMkLst>
            <pc:docMk/>
            <pc:sldMk cId="2568840290" sldId="419"/>
            <ac:spMk id="27" creationId="{C6FFD42B-C9A5-0022-A76D-F5B011A73101}"/>
          </ac:spMkLst>
        </pc:spChg>
        <pc:grpChg chg="add del mod">
          <ac:chgData name="Tsemach Mizrachi" userId="85fcc19c-b38c-410f-93a9-519990a4c1f0" providerId="ADAL" clId="{DB6A5D41-9F77-4945-A664-8C83B6A8898B}" dt="2023-02-05T19:41:55.638" v="10939" actId="165"/>
          <ac:grpSpMkLst>
            <pc:docMk/>
            <pc:sldMk cId="2568840290" sldId="419"/>
            <ac:grpSpMk id="13" creationId="{66A58C80-82DB-ECB8-12B2-D432554A80DE}"/>
          </ac:grpSpMkLst>
        </pc:grpChg>
        <pc:grpChg chg="add mod">
          <ac:chgData name="Tsemach Mizrachi" userId="85fcc19c-b38c-410f-93a9-519990a4c1f0" providerId="ADAL" clId="{DB6A5D41-9F77-4945-A664-8C83B6A8898B}" dt="2023-02-05T19:43:19.463" v="10963" actId="164"/>
          <ac:grpSpMkLst>
            <pc:docMk/>
            <pc:sldMk cId="2568840290" sldId="419"/>
            <ac:grpSpMk id="17" creationId="{8B070887-F34C-BB64-3367-728E53ADAC2B}"/>
          </ac:grpSpMkLst>
        </pc:grpChg>
        <pc:grpChg chg="del">
          <ac:chgData name="Tsemach Mizrachi" userId="85fcc19c-b38c-410f-93a9-519990a4c1f0" providerId="ADAL" clId="{DB6A5D41-9F77-4945-A664-8C83B6A8898B}" dt="2023-02-05T19:26:59.798" v="10877" actId="478"/>
          <ac:grpSpMkLst>
            <pc:docMk/>
            <pc:sldMk cId="2568840290" sldId="419"/>
            <ac:grpSpMk id="26" creationId="{E913E40B-3698-AC67-3E5B-C6CC0E54E7F9}"/>
          </ac:grpSpMkLst>
        </pc:grpChg>
        <pc:picChg chg="add del mod">
          <ac:chgData name="Tsemach Mizrachi" userId="85fcc19c-b38c-410f-93a9-519990a4c1f0" providerId="ADAL" clId="{DB6A5D41-9F77-4945-A664-8C83B6A8898B}" dt="2023-02-05T19:27:56.790" v="10888" actId="478"/>
          <ac:picMkLst>
            <pc:docMk/>
            <pc:sldMk cId="2568840290" sldId="419"/>
            <ac:picMk id="6" creationId="{0BFC5BBF-0CD9-4B0C-E2EE-906028A4403F}"/>
          </ac:picMkLst>
        </pc:picChg>
        <pc:picChg chg="add del mod topLvl">
          <ac:chgData name="Tsemach Mizrachi" userId="85fcc19c-b38c-410f-93a9-519990a4c1f0" providerId="ADAL" clId="{DB6A5D41-9F77-4945-A664-8C83B6A8898B}" dt="2023-02-05T19:43:19.463" v="10963" actId="164"/>
          <ac:picMkLst>
            <pc:docMk/>
            <pc:sldMk cId="2568840290" sldId="419"/>
            <ac:picMk id="10" creationId="{A1E0A3E8-2A3C-B649-2AB4-7FC9FE3A34C7}"/>
          </ac:picMkLst>
        </pc:picChg>
        <pc:picChg chg="add mod topLvl">
          <ac:chgData name="Tsemach Mizrachi" userId="85fcc19c-b38c-410f-93a9-519990a4c1f0" providerId="ADAL" clId="{DB6A5D41-9F77-4945-A664-8C83B6A8898B}" dt="2023-02-05T19:43:19.463" v="10963" actId="164"/>
          <ac:picMkLst>
            <pc:docMk/>
            <pc:sldMk cId="2568840290" sldId="419"/>
            <ac:picMk id="12" creationId="{0F62A0BE-E795-1384-9963-70F6CF0C44AD}"/>
          </ac:picMkLst>
        </pc:picChg>
        <pc:picChg chg="add del mod">
          <ac:chgData name="Tsemach Mizrachi" userId="85fcc19c-b38c-410f-93a9-519990a4c1f0" providerId="ADAL" clId="{DB6A5D41-9F77-4945-A664-8C83B6A8898B}" dt="2023-02-05T19:42:41.967" v="10957" actId="22"/>
          <ac:picMkLst>
            <pc:docMk/>
            <pc:sldMk cId="2568840290" sldId="419"/>
            <ac:picMk id="16" creationId="{573C31C8-0F83-1156-C817-24437839F7D5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05T19:54:25.143" v="11273" actId="14100"/>
        <pc:sldMkLst>
          <pc:docMk/>
          <pc:sldMk cId="2429201590" sldId="420"/>
        </pc:sldMkLst>
        <pc:spChg chg="add del mod">
          <ac:chgData name="Tsemach Mizrachi" userId="85fcc19c-b38c-410f-93a9-519990a4c1f0" providerId="ADAL" clId="{DB6A5D41-9F77-4945-A664-8C83B6A8898B}" dt="2023-02-05T19:47:34.032" v="11065" actId="478"/>
          <ac:spMkLst>
            <pc:docMk/>
            <pc:sldMk cId="2429201590" sldId="420"/>
            <ac:spMk id="13" creationId="{3E7AAB01-8324-AD1D-6402-5ED8466286E6}"/>
          </ac:spMkLst>
        </pc:spChg>
        <pc:spChg chg="add del mod">
          <ac:chgData name="Tsemach Mizrachi" userId="85fcc19c-b38c-410f-93a9-519990a4c1f0" providerId="ADAL" clId="{DB6A5D41-9F77-4945-A664-8C83B6A8898B}" dt="2023-02-05T19:48:31.887" v="11073" actId="478"/>
          <ac:spMkLst>
            <pc:docMk/>
            <pc:sldMk cId="2429201590" sldId="420"/>
            <ac:spMk id="15" creationId="{BCE7502C-51B8-7CF2-30D8-4961BB986DAD}"/>
          </ac:spMkLst>
        </pc:spChg>
        <pc:spChg chg="add mod">
          <ac:chgData name="Tsemach Mizrachi" userId="85fcc19c-b38c-410f-93a9-519990a4c1f0" providerId="ADAL" clId="{DB6A5D41-9F77-4945-A664-8C83B6A8898B}" dt="2023-02-05T19:54:25.143" v="11273" actId="14100"/>
          <ac:spMkLst>
            <pc:docMk/>
            <pc:sldMk cId="2429201590" sldId="420"/>
            <ac:spMk id="16" creationId="{8FD5FF42-4A42-E396-C30C-54C2AC87DBA5}"/>
          </ac:spMkLst>
        </pc:spChg>
        <pc:spChg chg="add mod">
          <ac:chgData name="Tsemach Mizrachi" userId="85fcc19c-b38c-410f-93a9-519990a4c1f0" providerId="ADAL" clId="{DB6A5D41-9F77-4945-A664-8C83B6A8898B}" dt="2023-02-05T19:54:12.235" v="11251" actId="1076"/>
          <ac:spMkLst>
            <pc:docMk/>
            <pc:sldMk cId="2429201590" sldId="420"/>
            <ac:spMk id="18" creationId="{78263F8B-6078-2280-3B47-BE9A0BE58FD7}"/>
          </ac:spMkLst>
        </pc:spChg>
        <pc:spChg chg="mod">
          <ac:chgData name="Tsemach Mizrachi" userId="85fcc19c-b38c-410f-93a9-519990a4c1f0" providerId="ADAL" clId="{DB6A5D41-9F77-4945-A664-8C83B6A8898B}" dt="2023-02-05T19:46:56.136" v="11060" actId="1076"/>
          <ac:spMkLst>
            <pc:docMk/>
            <pc:sldMk cId="2429201590" sldId="420"/>
            <ac:spMk id="19" creationId="{1F6EC43F-1000-F87C-886E-3D49DD5F99E7}"/>
          </ac:spMkLst>
        </pc:spChg>
        <pc:grpChg chg="add mod">
          <ac:chgData name="Tsemach Mizrachi" userId="85fcc19c-b38c-410f-93a9-519990a4c1f0" providerId="ADAL" clId="{DB6A5D41-9F77-4945-A664-8C83B6A8898B}" dt="2023-02-05T19:47:53.743" v="11066" actId="1076"/>
          <ac:grpSpMkLst>
            <pc:docMk/>
            <pc:sldMk cId="2429201590" sldId="420"/>
            <ac:grpSpMk id="11" creationId="{BCDC922A-B54E-9F91-EEA3-829CCE0F84C0}"/>
          </ac:grpSpMkLst>
        </pc:grpChg>
        <pc:grpChg chg="del">
          <ac:chgData name="Tsemach Mizrachi" userId="85fcc19c-b38c-410f-93a9-519990a4c1f0" providerId="ADAL" clId="{DB6A5D41-9F77-4945-A664-8C83B6A8898B}" dt="2023-02-05T19:44:49.407" v="10965" actId="478"/>
          <ac:grpSpMkLst>
            <pc:docMk/>
            <pc:sldMk cId="2429201590" sldId="420"/>
            <ac:grpSpMk id="17" creationId="{8B070887-F34C-BB64-3367-728E53ADAC2B}"/>
          </ac:grpSpMkLst>
        </pc:grpChg>
        <pc:grpChg chg="add mod">
          <ac:chgData name="Tsemach Mizrachi" userId="85fcc19c-b38c-410f-93a9-519990a4c1f0" providerId="ADAL" clId="{DB6A5D41-9F77-4945-A664-8C83B6A8898B}" dt="2023-02-05T19:54:19.808" v="11272" actId="1035"/>
          <ac:grpSpMkLst>
            <pc:docMk/>
            <pc:sldMk cId="2429201590" sldId="420"/>
            <ac:grpSpMk id="20" creationId="{327C4E23-B050-5297-BF5A-04B78AF983D4}"/>
          </ac:grpSpMkLst>
        </pc:grpChg>
        <pc:picChg chg="add del mod">
          <ac:chgData name="Tsemach Mizrachi" userId="85fcc19c-b38c-410f-93a9-519990a4c1f0" providerId="ADAL" clId="{DB6A5D41-9F77-4945-A664-8C83B6A8898B}" dt="2023-02-05T19:45:23.529" v="10968" actId="478"/>
          <ac:picMkLst>
            <pc:docMk/>
            <pc:sldMk cId="2429201590" sldId="420"/>
            <ac:picMk id="4" creationId="{B7D74FEB-2959-092C-A7C4-7181892B950A}"/>
          </ac:picMkLst>
        </pc:picChg>
        <pc:picChg chg="add mod">
          <ac:chgData name="Tsemach Mizrachi" userId="85fcc19c-b38c-410f-93a9-519990a4c1f0" providerId="ADAL" clId="{DB6A5D41-9F77-4945-A664-8C83B6A8898B}" dt="2023-02-05T19:45:55.534" v="10974" actId="164"/>
          <ac:picMkLst>
            <pc:docMk/>
            <pc:sldMk cId="2429201590" sldId="420"/>
            <ac:picMk id="6" creationId="{78769D7A-DFC7-216F-0FA2-515089B12C2D}"/>
          </ac:picMkLst>
        </pc:picChg>
        <pc:picChg chg="add mod">
          <ac:chgData name="Tsemach Mizrachi" userId="85fcc19c-b38c-410f-93a9-519990a4c1f0" providerId="ADAL" clId="{DB6A5D41-9F77-4945-A664-8C83B6A8898B}" dt="2023-02-05T19:45:55.534" v="10974" actId="164"/>
          <ac:picMkLst>
            <pc:docMk/>
            <pc:sldMk cId="2429201590" sldId="420"/>
            <ac:picMk id="9" creationId="{3AADBC32-B75F-0C71-AF48-CB9E8D6DC1DD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20T18:07:20.342" v="16180" actId="20577"/>
        <pc:sldMkLst>
          <pc:docMk/>
          <pc:sldMk cId="1699522946" sldId="421"/>
        </pc:sldMkLst>
        <pc:spChg chg="add mod">
          <ac:chgData name="Tsemach Mizrachi" userId="85fcc19c-b38c-410f-93a9-519990a4c1f0" providerId="ADAL" clId="{DB6A5D41-9F77-4945-A664-8C83B6A8898B}" dt="2023-02-05T20:31:53.477" v="12005" actId="1038"/>
          <ac:spMkLst>
            <pc:docMk/>
            <pc:sldMk cId="1699522946" sldId="421"/>
            <ac:spMk id="5" creationId="{DB91EFCA-832F-5862-EEB2-092975C0FA1C}"/>
          </ac:spMkLst>
        </pc:spChg>
        <pc:spChg chg="mod">
          <ac:chgData name="Tsemach Mizrachi" userId="85fcc19c-b38c-410f-93a9-519990a4c1f0" providerId="ADAL" clId="{DB6A5D41-9F77-4945-A664-8C83B6A8898B}" dt="2023-02-05T20:31:35.946" v="11983" actId="1076"/>
          <ac:spMkLst>
            <pc:docMk/>
            <pc:sldMk cId="1699522946" sldId="421"/>
            <ac:spMk id="7" creationId="{5D6D7F3D-3FA1-4E90-B5F3-A1F1B5E37FB4}"/>
          </ac:spMkLst>
        </pc:spChg>
        <pc:spChg chg="add del mod">
          <ac:chgData name="Tsemach Mizrachi" userId="85fcc19c-b38c-410f-93a9-519990a4c1f0" providerId="ADAL" clId="{DB6A5D41-9F77-4945-A664-8C83B6A8898B}" dt="2023-02-05T20:21:22.449" v="11741" actId="478"/>
          <ac:spMkLst>
            <pc:docMk/>
            <pc:sldMk cId="1699522946" sldId="421"/>
            <ac:spMk id="8" creationId="{B75B2DF7-EF3F-DA89-0551-3B7FD9EFBBD8}"/>
          </ac:spMkLst>
        </pc:spChg>
        <pc:spChg chg="add mod">
          <ac:chgData name="Tsemach Mizrachi" userId="85fcc19c-b38c-410f-93a9-519990a4c1f0" providerId="ADAL" clId="{DB6A5D41-9F77-4945-A664-8C83B6A8898B}" dt="2023-02-20T18:07:20.342" v="16180" actId="20577"/>
          <ac:spMkLst>
            <pc:docMk/>
            <pc:sldMk cId="1699522946" sldId="421"/>
            <ac:spMk id="10" creationId="{21D4AFB4-7319-1E84-5975-2F757C7DE233}"/>
          </ac:spMkLst>
        </pc:spChg>
        <pc:spChg chg="add del mod">
          <ac:chgData name="Tsemach Mizrachi" userId="85fcc19c-b38c-410f-93a9-519990a4c1f0" providerId="ADAL" clId="{DB6A5D41-9F77-4945-A664-8C83B6A8898B}" dt="2023-02-05T20:29:50.563" v="11961" actId="478"/>
          <ac:spMkLst>
            <pc:docMk/>
            <pc:sldMk cId="1699522946" sldId="421"/>
            <ac:spMk id="17" creationId="{38C5ACE2-E3C0-E127-5857-C6747E6868C1}"/>
          </ac:spMkLst>
        </pc:spChg>
        <pc:spChg chg="mod">
          <ac:chgData name="Tsemach Mizrachi" userId="85fcc19c-b38c-410f-93a9-519990a4c1f0" providerId="ADAL" clId="{DB6A5D41-9F77-4945-A664-8C83B6A8898B}" dt="2023-02-05T20:32:25.329" v="12041" actId="1076"/>
          <ac:spMkLst>
            <pc:docMk/>
            <pc:sldMk cId="1699522946" sldId="421"/>
            <ac:spMk id="19" creationId="{1F6EC43F-1000-F87C-886E-3D49DD5F99E7}"/>
          </ac:spMkLst>
        </pc:spChg>
        <pc:spChg chg="add mod">
          <ac:chgData name="Tsemach Mizrachi" userId="85fcc19c-b38c-410f-93a9-519990a4c1f0" providerId="ADAL" clId="{DB6A5D41-9F77-4945-A664-8C83B6A8898B}" dt="2023-02-05T20:31:14.177" v="11982" actId="20577"/>
          <ac:spMkLst>
            <pc:docMk/>
            <pc:sldMk cId="1699522946" sldId="421"/>
            <ac:spMk id="21" creationId="{820DF72B-75D2-B77A-FBEA-53F4AE0F0099}"/>
          </ac:spMkLst>
        </pc:spChg>
        <pc:spChg chg="add del mod">
          <ac:chgData name="Tsemach Mizrachi" userId="85fcc19c-b38c-410f-93a9-519990a4c1f0" providerId="ADAL" clId="{DB6A5D41-9F77-4945-A664-8C83B6A8898B}" dt="2023-02-05T20:28:53.454" v="11942"/>
          <ac:spMkLst>
            <pc:docMk/>
            <pc:sldMk cId="1699522946" sldId="421"/>
            <ac:spMk id="22" creationId="{037CD856-428B-1D48-1E3C-39CCC4FCA171}"/>
          </ac:spMkLst>
        </pc:spChg>
        <pc:grpChg chg="del">
          <ac:chgData name="Tsemach Mizrachi" userId="85fcc19c-b38c-410f-93a9-519990a4c1f0" providerId="ADAL" clId="{DB6A5D41-9F77-4945-A664-8C83B6A8898B}" dt="2023-02-05T20:02:05.085" v="11275" actId="478"/>
          <ac:grpSpMkLst>
            <pc:docMk/>
            <pc:sldMk cId="1699522946" sldId="421"/>
            <ac:grpSpMk id="11" creationId="{BCDC922A-B54E-9F91-EEA3-829CCE0F84C0}"/>
          </ac:grpSpMkLst>
        </pc:grpChg>
        <pc:grpChg chg="add mod">
          <ac:chgData name="Tsemach Mizrachi" userId="85fcc19c-b38c-410f-93a9-519990a4c1f0" providerId="ADAL" clId="{DB6A5D41-9F77-4945-A664-8C83B6A8898B}" dt="2023-02-05T20:32:07.137" v="12039" actId="1076"/>
          <ac:grpSpMkLst>
            <pc:docMk/>
            <pc:sldMk cId="1699522946" sldId="421"/>
            <ac:grpSpMk id="15" creationId="{5D8AD723-728D-758B-8307-DD601247BB65}"/>
          </ac:grpSpMkLst>
        </pc:grpChg>
        <pc:grpChg chg="del mod">
          <ac:chgData name="Tsemach Mizrachi" userId="85fcc19c-b38c-410f-93a9-519990a4c1f0" providerId="ADAL" clId="{DB6A5D41-9F77-4945-A664-8C83B6A8898B}" dt="2023-02-05T20:21:05.125" v="11736" actId="478"/>
          <ac:grpSpMkLst>
            <pc:docMk/>
            <pc:sldMk cId="1699522946" sldId="421"/>
            <ac:grpSpMk id="20" creationId="{327C4E23-B050-5297-BF5A-04B78AF983D4}"/>
          </ac:grpSpMkLst>
        </pc:grpChg>
        <pc:picChg chg="add mod">
          <ac:chgData name="Tsemach Mizrachi" userId="85fcc19c-b38c-410f-93a9-519990a4c1f0" providerId="ADAL" clId="{DB6A5D41-9F77-4945-A664-8C83B6A8898B}" dt="2023-02-05T20:32:19.080" v="12040" actId="1076"/>
          <ac:picMkLst>
            <pc:docMk/>
            <pc:sldMk cId="1699522946" sldId="421"/>
            <ac:picMk id="4" creationId="{09C5A920-4C55-8600-AE3E-4A56ACCD6911}"/>
          </ac:picMkLst>
        </pc:picChg>
        <pc:cxnChg chg="add mod">
          <ac:chgData name="Tsemach Mizrachi" userId="85fcc19c-b38c-410f-93a9-519990a4c1f0" providerId="ADAL" clId="{DB6A5D41-9F77-4945-A664-8C83B6A8898B}" dt="2023-02-05T20:23:43.340" v="11845" actId="164"/>
          <ac:cxnSpMkLst>
            <pc:docMk/>
            <pc:sldMk cId="1699522946" sldId="421"/>
            <ac:cxnSpMk id="13" creationId="{19AF0845-3296-F107-574B-A52071130C03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5T21:22:28.044" v="12881" actId="14100"/>
        <pc:sldMkLst>
          <pc:docMk/>
          <pc:sldMk cId="4121111573" sldId="422"/>
        </pc:sldMkLst>
        <pc:spChg chg="del">
          <ac:chgData name="Tsemach Mizrachi" userId="85fcc19c-b38c-410f-93a9-519990a4c1f0" providerId="ADAL" clId="{DB6A5D41-9F77-4945-A664-8C83B6A8898B}" dt="2023-02-05T20:49:18.527" v="12207" actId="478"/>
          <ac:spMkLst>
            <pc:docMk/>
            <pc:sldMk cId="4121111573" sldId="422"/>
            <ac:spMk id="5" creationId="{DB91EFCA-832F-5862-EEB2-092975C0FA1C}"/>
          </ac:spMkLst>
        </pc:spChg>
        <pc:spChg chg="mod">
          <ac:chgData name="Tsemach Mizrachi" userId="85fcc19c-b38c-410f-93a9-519990a4c1f0" providerId="ADAL" clId="{DB6A5D41-9F77-4945-A664-8C83B6A8898B}" dt="2023-02-05T21:22:28.044" v="12881" actId="14100"/>
          <ac:spMkLst>
            <pc:docMk/>
            <pc:sldMk cId="4121111573" sldId="422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5T20:51:17.195" v="12238" actId="1076"/>
          <ac:spMkLst>
            <pc:docMk/>
            <pc:sldMk cId="4121111573" sldId="422"/>
            <ac:spMk id="8" creationId="{17F7E9BF-7EAF-0489-27B3-89C2A3E6E241}"/>
          </ac:spMkLst>
        </pc:spChg>
        <pc:spChg chg="add mod">
          <ac:chgData name="Tsemach Mizrachi" userId="85fcc19c-b38c-410f-93a9-519990a4c1f0" providerId="ADAL" clId="{DB6A5D41-9F77-4945-A664-8C83B6A8898B}" dt="2023-02-05T20:51:17.195" v="12238" actId="1076"/>
          <ac:spMkLst>
            <pc:docMk/>
            <pc:sldMk cId="4121111573" sldId="422"/>
            <ac:spMk id="9" creationId="{B00FEC2B-4A69-003F-EF70-99520CFE0E4B}"/>
          </ac:spMkLst>
        </pc:spChg>
        <pc:spChg chg="add mod">
          <ac:chgData name="Tsemach Mizrachi" userId="85fcc19c-b38c-410f-93a9-519990a4c1f0" providerId="ADAL" clId="{DB6A5D41-9F77-4945-A664-8C83B6A8898B}" dt="2023-02-05T21:04:03.856" v="12543" actId="164"/>
          <ac:spMkLst>
            <pc:docMk/>
            <pc:sldMk cId="4121111573" sldId="422"/>
            <ac:spMk id="11" creationId="{9BA2EE97-18CB-58EF-7A21-9F684EA561D8}"/>
          </ac:spMkLst>
        </pc:spChg>
        <pc:spChg chg="add del mod">
          <ac:chgData name="Tsemach Mizrachi" userId="85fcc19c-b38c-410f-93a9-519990a4c1f0" providerId="ADAL" clId="{DB6A5D41-9F77-4945-A664-8C83B6A8898B}" dt="2023-02-05T20:55:18.387" v="12326" actId="478"/>
          <ac:spMkLst>
            <pc:docMk/>
            <pc:sldMk cId="4121111573" sldId="422"/>
            <ac:spMk id="12" creationId="{055916CB-4210-DB2F-AE30-28C626529277}"/>
          </ac:spMkLst>
        </pc:spChg>
        <pc:spChg chg="mod">
          <ac:chgData name="Tsemach Mizrachi" userId="85fcc19c-b38c-410f-93a9-519990a4c1f0" providerId="ADAL" clId="{DB6A5D41-9F77-4945-A664-8C83B6A8898B}" dt="2023-02-05T20:53:36.124" v="12285" actId="20577"/>
          <ac:spMkLst>
            <pc:docMk/>
            <pc:sldMk cId="4121111573" sldId="422"/>
            <ac:spMk id="14" creationId="{740E2529-24E6-F839-F2CD-ED3C74734CF5}"/>
          </ac:spMkLst>
        </pc:spChg>
        <pc:spChg chg="add mod">
          <ac:chgData name="Tsemach Mizrachi" userId="85fcc19c-b38c-410f-93a9-519990a4c1f0" providerId="ADAL" clId="{DB6A5D41-9F77-4945-A664-8C83B6A8898B}" dt="2023-02-05T21:05:05.672" v="12570" actId="20577"/>
          <ac:spMkLst>
            <pc:docMk/>
            <pc:sldMk cId="4121111573" sldId="422"/>
            <ac:spMk id="16" creationId="{8C28C538-E4EB-D61D-6413-F7AC29EFEDD2}"/>
          </ac:spMkLst>
        </pc:spChg>
        <pc:spChg chg="add del mod">
          <ac:chgData name="Tsemach Mizrachi" userId="85fcc19c-b38c-410f-93a9-519990a4c1f0" providerId="ADAL" clId="{DB6A5D41-9F77-4945-A664-8C83B6A8898B}" dt="2023-02-05T20:57:28.099" v="12341" actId="478"/>
          <ac:spMkLst>
            <pc:docMk/>
            <pc:sldMk cId="4121111573" sldId="422"/>
            <ac:spMk id="17" creationId="{23C5CDAF-647C-4931-6FAC-DDFC75CB1817}"/>
          </ac:spMkLst>
        </pc:spChg>
        <pc:spChg chg="add mod">
          <ac:chgData name="Tsemach Mizrachi" userId="85fcc19c-b38c-410f-93a9-519990a4c1f0" providerId="ADAL" clId="{DB6A5D41-9F77-4945-A664-8C83B6A8898B}" dt="2023-02-05T21:03:23.294" v="12524" actId="164"/>
          <ac:spMkLst>
            <pc:docMk/>
            <pc:sldMk cId="4121111573" sldId="422"/>
            <ac:spMk id="18" creationId="{D8A9BA86-431D-E495-D896-254D33264534}"/>
          </ac:spMkLst>
        </pc:spChg>
        <pc:spChg chg="mod">
          <ac:chgData name="Tsemach Mizrachi" userId="85fcc19c-b38c-410f-93a9-519990a4c1f0" providerId="ADAL" clId="{DB6A5D41-9F77-4945-A664-8C83B6A8898B}" dt="2023-02-05T20:57:55.759" v="12350" actId="1076"/>
          <ac:spMkLst>
            <pc:docMk/>
            <pc:sldMk cId="4121111573" sldId="422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20:49:22.969" v="12209" actId="478"/>
          <ac:spMkLst>
            <pc:docMk/>
            <pc:sldMk cId="4121111573" sldId="422"/>
            <ac:spMk id="21" creationId="{820DF72B-75D2-B77A-FBEA-53F4AE0F0099}"/>
          </ac:spMkLst>
        </pc:spChg>
        <pc:spChg chg="add mod">
          <ac:chgData name="Tsemach Mizrachi" userId="85fcc19c-b38c-410f-93a9-519990a4c1f0" providerId="ADAL" clId="{DB6A5D41-9F77-4945-A664-8C83B6A8898B}" dt="2023-02-05T21:10:21.727" v="12658" actId="113"/>
          <ac:spMkLst>
            <pc:docMk/>
            <pc:sldMk cId="4121111573" sldId="422"/>
            <ac:spMk id="22" creationId="{F4276F16-8E0E-D648-3B62-815813193D19}"/>
          </ac:spMkLst>
        </pc:spChg>
        <pc:spChg chg="add mod">
          <ac:chgData name="Tsemach Mizrachi" userId="85fcc19c-b38c-410f-93a9-519990a4c1f0" providerId="ADAL" clId="{DB6A5D41-9F77-4945-A664-8C83B6A8898B}" dt="2023-02-05T21:11:19.263" v="12662" actId="692"/>
          <ac:spMkLst>
            <pc:docMk/>
            <pc:sldMk cId="4121111573" sldId="422"/>
            <ac:spMk id="23" creationId="{52989C83-D235-49F2-A1F8-390234C96D10}"/>
          </ac:spMkLst>
        </pc:spChg>
        <pc:spChg chg="mod topLvl">
          <ac:chgData name="Tsemach Mizrachi" userId="85fcc19c-b38c-410f-93a9-519990a4c1f0" providerId="ADAL" clId="{DB6A5D41-9F77-4945-A664-8C83B6A8898B}" dt="2023-02-05T21:11:58.068" v="12677" actId="1036"/>
          <ac:spMkLst>
            <pc:docMk/>
            <pc:sldMk cId="4121111573" sldId="422"/>
            <ac:spMk id="28" creationId="{7A3B2042-8EE9-86C1-9A5E-4877CBAC08B4}"/>
          </ac:spMkLst>
        </pc:spChg>
        <pc:spChg chg="del mod topLvl">
          <ac:chgData name="Tsemach Mizrachi" userId="85fcc19c-b38c-410f-93a9-519990a4c1f0" providerId="ADAL" clId="{DB6A5D41-9F77-4945-A664-8C83B6A8898B}" dt="2023-02-05T21:15:35.644" v="12743" actId="478"/>
          <ac:spMkLst>
            <pc:docMk/>
            <pc:sldMk cId="4121111573" sldId="422"/>
            <ac:spMk id="30" creationId="{4605B735-C0F0-A62A-ADE9-11B20363B980}"/>
          </ac:spMkLst>
        </pc:spChg>
        <pc:spChg chg="mod topLvl">
          <ac:chgData name="Tsemach Mizrachi" userId="85fcc19c-b38c-410f-93a9-519990a4c1f0" providerId="ADAL" clId="{DB6A5D41-9F77-4945-A664-8C83B6A8898B}" dt="2023-02-05T21:13:01.295" v="12682" actId="164"/>
          <ac:spMkLst>
            <pc:docMk/>
            <pc:sldMk cId="4121111573" sldId="422"/>
            <ac:spMk id="31" creationId="{8E36F83D-F23A-B15A-649B-A4B0400BA352}"/>
          </ac:spMkLst>
        </pc:spChg>
        <pc:spChg chg="add mod">
          <ac:chgData name="Tsemach Mizrachi" userId="85fcc19c-b38c-410f-93a9-519990a4c1f0" providerId="ADAL" clId="{DB6A5D41-9F77-4945-A664-8C83B6A8898B}" dt="2023-02-05T21:15:28.405" v="12742" actId="1036"/>
          <ac:spMkLst>
            <pc:docMk/>
            <pc:sldMk cId="4121111573" sldId="422"/>
            <ac:spMk id="33" creationId="{250D83F6-E1E1-86D2-8A57-82A763FF0C1E}"/>
          </ac:spMkLst>
        </pc:spChg>
        <pc:spChg chg="add mod">
          <ac:chgData name="Tsemach Mizrachi" userId="85fcc19c-b38c-410f-93a9-519990a4c1f0" providerId="ADAL" clId="{DB6A5D41-9F77-4945-A664-8C83B6A8898B}" dt="2023-02-05T21:14:57.868" v="12723" actId="1037"/>
          <ac:spMkLst>
            <pc:docMk/>
            <pc:sldMk cId="4121111573" sldId="422"/>
            <ac:spMk id="34" creationId="{F9157CEE-72CF-AE42-9421-039307FF3DD4}"/>
          </ac:spMkLst>
        </pc:spChg>
        <pc:spChg chg="add mod">
          <ac:chgData name="Tsemach Mizrachi" userId="85fcc19c-b38c-410f-93a9-519990a4c1f0" providerId="ADAL" clId="{DB6A5D41-9F77-4945-A664-8C83B6A8898B}" dt="2023-02-05T21:16:34.167" v="12751" actId="1035"/>
          <ac:spMkLst>
            <pc:docMk/>
            <pc:sldMk cId="4121111573" sldId="422"/>
            <ac:spMk id="35" creationId="{22AF2F34-95E7-8333-81E9-7249D4A53182}"/>
          </ac:spMkLst>
        </pc:spChg>
        <pc:spChg chg="add mod">
          <ac:chgData name="Tsemach Mizrachi" userId="85fcc19c-b38c-410f-93a9-519990a4c1f0" providerId="ADAL" clId="{DB6A5D41-9F77-4945-A664-8C83B6A8898B}" dt="2023-02-05T21:20:40.504" v="12876" actId="164"/>
          <ac:spMkLst>
            <pc:docMk/>
            <pc:sldMk cId="4121111573" sldId="422"/>
            <ac:spMk id="49" creationId="{223CAC16-2126-75F5-A384-96C653491CFC}"/>
          </ac:spMkLst>
        </pc:spChg>
        <pc:spChg chg="del mod topLvl">
          <ac:chgData name="Tsemach Mizrachi" userId="85fcc19c-b38c-410f-93a9-519990a4c1f0" providerId="ADAL" clId="{DB6A5D41-9F77-4945-A664-8C83B6A8898B}" dt="2023-02-05T21:18:47.589" v="12772" actId="478"/>
          <ac:spMkLst>
            <pc:docMk/>
            <pc:sldMk cId="4121111573" sldId="422"/>
            <ac:spMk id="52" creationId="{434EF607-EFC1-CCDE-811C-FFDFEB62D76B}"/>
          </ac:spMkLst>
        </pc:spChg>
        <pc:spChg chg="mod">
          <ac:chgData name="Tsemach Mizrachi" userId="85fcc19c-b38c-410f-93a9-519990a4c1f0" providerId="ADAL" clId="{DB6A5D41-9F77-4945-A664-8C83B6A8898B}" dt="2023-02-05T21:20:31.569" v="12875" actId="207"/>
          <ac:spMkLst>
            <pc:docMk/>
            <pc:sldMk cId="4121111573" sldId="422"/>
            <ac:spMk id="54" creationId="{43B01D8A-B0D4-2E04-31CB-980442409CA3}"/>
          </ac:spMkLst>
        </pc:spChg>
        <pc:grpChg chg="del">
          <ac:chgData name="Tsemach Mizrachi" userId="85fcc19c-b38c-410f-93a9-519990a4c1f0" providerId="ADAL" clId="{DB6A5D41-9F77-4945-A664-8C83B6A8898B}" dt="2023-02-05T20:49:23.850" v="12210" actId="478"/>
          <ac:grpSpMkLst>
            <pc:docMk/>
            <pc:sldMk cId="4121111573" sldId="422"/>
            <ac:grpSpMk id="15" creationId="{5D8AD723-728D-758B-8307-DD601247BB65}"/>
          </ac:grpSpMkLst>
        </pc:grpChg>
        <pc:grpChg chg="add mod">
          <ac:chgData name="Tsemach Mizrachi" userId="85fcc19c-b38c-410f-93a9-519990a4c1f0" providerId="ADAL" clId="{DB6A5D41-9F77-4945-A664-8C83B6A8898B}" dt="2023-02-05T21:04:03.856" v="12543" actId="164"/>
          <ac:grpSpMkLst>
            <pc:docMk/>
            <pc:sldMk cId="4121111573" sldId="422"/>
            <ac:grpSpMk id="20" creationId="{87989FDA-8932-C422-82C1-8963349B5D8B}"/>
          </ac:grpSpMkLst>
        </pc:grpChg>
        <pc:grpChg chg="add mod">
          <ac:chgData name="Tsemach Mizrachi" userId="85fcc19c-b38c-410f-93a9-519990a4c1f0" providerId="ADAL" clId="{DB6A5D41-9F77-4945-A664-8C83B6A8898B}" dt="2023-02-05T21:04:38.763" v="12567" actId="1038"/>
          <ac:grpSpMkLst>
            <pc:docMk/>
            <pc:sldMk cId="4121111573" sldId="422"/>
            <ac:grpSpMk id="24" creationId="{902C4C96-D05E-E052-8058-5B58C5831017}"/>
          </ac:grpSpMkLst>
        </pc:grpChg>
        <pc:grpChg chg="add mod">
          <ac:chgData name="Tsemach Mizrachi" userId="85fcc19c-b38c-410f-93a9-519990a4c1f0" providerId="ADAL" clId="{DB6A5D41-9F77-4945-A664-8C83B6A8898B}" dt="2023-02-05T21:03:23.294" v="12524" actId="164"/>
          <ac:grpSpMkLst>
            <pc:docMk/>
            <pc:sldMk cId="4121111573" sldId="422"/>
            <ac:grpSpMk id="25" creationId="{44FF92E5-AD9A-6FA0-87D7-59048D2D18C9}"/>
          </ac:grpSpMkLst>
        </pc:grpChg>
        <pc:grpChg chg="add mod">
          <ac:chgData name="Tsemach Mizrachi" userId="85fcc19c-b38c-410f-93a9-519990a4c1f0" providerId="ADAL" clId="{DB6A5D41-9F77-4945-A664-8C83B6A8898B}" dt="2023-02-05T21:04:05.651" v="12547" actId="1037"/>
          <ac:grpSpMkLst>
            <pc:docMk/>
            <pc:sldMk cId="4121111573" sldId="422"/>
            <ac:grpSpMk id="26" creationId="{D18CF3EA-C924-390F-A11B-71467E77C2AA}"/>
          </ac:grpSpMkLst>
        </pc:grpChg>
        <pc:grpChg chg="add del mod">
          <ac:chgData name="Tsemach Mizrachi" userId="85fcc19c-b38c-410f-93a9-519990a4c1f0" providerId="ADAL" clId="{DB6A5D41-9F77-4945-A664-8C83B6A8898B}" dt="2023-02-05T21:06:09.084" v="12575" actId="165"/>
          <ac:grpSpMkLst>
            <pc:docMk/>
            <pc:sldMk cId="4121111573" sldId="422"/>
            <ac:grpSpMk id="27" creationId="{70B5511A-F19F-68F0-1F7A-80EFAA79D587}"/>
          </ac:grpSpMkLst>
        </pc:grpChg>
        <pc:grpChg chg="del mod topLvl">
          <ac:chgData name="Tsemach Mizrachi" userId="85fcc19c-b38c-410f-93a9-519990a4c1f0" providerId="ADAL" clId="{DB6A5D41-9F77-4945-A664-8C83B6A8898B}" dt="2023-02-05T21:06:46.843" v="12586" actId="165"/>
          <ac:grpSpMkLst>
            <pc:docMk/>
            <pc:sldMk cId="4121111573" sldId="422"/>
            <ac:grpSpMk id="29" creationId="{8F63DC3D-57DC-C8EC-161E-50340B8F1126}"/>
          </ac:grpSpMkLst>
        </pc:grpChg>
        <pc:grpChg chg="add del mod">
          <ac:chgData name="Tsemach Mizrachi" userId="85fcc19c-b38c-410f-93a9-519990a4c1f0" providerId="ADAL" clId="{DB6A5D41-9F77-4945-A664-8C83B6A8898B}" dt="2023-02-05T21:06:41.972" v="12585" actId="165"/>
          <ac:grpSpMkLst>
            <pc:docMk/>
            <pc:sldMk cId="4121111573" sldId="422"/>
            <ac:grpSpMk id="32" creationId="{59021FC5-07D8-4F66-D4B6-E1B22C1F8C3A}"/>
          </ac:grpSpMkLst>
        </pc:grpChg>
        <pc:grpChg chg="add mod">
          <ac:chgData name="Tsemach Mizrachi" userId="85fcc19c-b38c-410f-93a9-519990a4c1f0" providerId="ADAL" clId="{DB6A5D41-9F77-4945-A664-8C83B6A8898B}" dt="2023-02-05T21:13:01.295" v="12682" actId="164"/>
          <ac:grpSpMkLst>
            <pc:docMk/>
            <pc:sldMk cId="4121111573" sldId="422"/>
            <ac:grpSpMk id="39" creationId="{417A75A0-1542-05E3-0D86-CE0B57816945}"/>
          </ac:grpSpMkLst>
        </pc:grpChg>
        <pc:grpChg chg="add mod">
          <ac:chgData name="Tsemach Mizrachi" userId="85fcc19c-b38c-410f-93a9-519990a4c1f0" providerId="ADAL" clId="{DB6A5D41-9F77-4945-A664-8C83B6A8898B}" dt="2023-02-05T21:14:10.901" v="12707" actId="1037"/>
          <ac:grpSpMkLst>
            <pc:docMk/>
            <pc:sldMk cId="4121111573" sldId="422"/>
            <ac:grpSpMk id="40" creationId="{774C5330-6773-84E9-84EF-CFF778C184A0}"/>
          </ac:grpSpMkLst>
        </pc:grpChg>
        <pc:grpChg chg="add mod">
          <ac:chgData name="Tsemach Mizrachi" userId="85fcc19c-b38c-410f-93a9-519990a4c1f0" providerId="ADAL" clId="{DB6A5D41-9F77-4945-A664-8C83B6A8898B}" dt="2023-02-05T21:15:52.824" v="12746" actId="164"/>
          <ac:grpSpMkLst>
            <pc:docMk/>
            <pc:sldMk cId="4121111573" sldId="422"/>
            <ac:grpSpMk id="43" creationId="{DF4D2D3D-81EC-8175-9956-40411B06AC81}"/>
          </ac:grpSpMkLst>
        </pc:grpChg>
        <pc:grpChg chg="add mod">
          <ac:chgData name="Tsemach Mizrachi" userId="85fcc19c-b38c-410f-93a9-519990a4c1f0" providerId="ADAL" clId="{DB6A5D41-9F77-4945-A664-8C83B6A8898B}" dt="2023-02-05T21:15:52.824" v="12746" actId="164"/>
          <ac:grpSpMkLst>
            <pc:docMk/>
            <pc:sldMk cId="4121111573" sldId="422"/>
            <ac:grpSpMk id="46" creationId="{5D1F7614-0E6A-43E3-A485-7DAF83DD9B3C}"/>
          </ac:grpSpMkLst>
        </pc:grpChg>
        <pc:grpChg chg="add del mod">
          <ac:chgData name="Tsemach Mizrachi" userId="85fcc19c-b38c-410f-93a9-519990a4c1f0" providerId="ADAL" clId="{DB6A5D41-9F77-4945-A664-8C83B6A8898B}" dt="2023-02-05T21:18:47.589" v="12772" actId="478"/>
          <ac:grpSpMkLst>
            <pc:docMk/>
            <pc:sldMk cId="4121111573" sldId="422"/>
            <ac:grpSpMk id="51" creationId="{2EEBB644-528B-513B-81A6-CBFB71999DCA}"/>
          </ac:grpSpMkLst>
        </pc:grpChg>
        <pc:grpChg chg="mod topLvl">
          <ac:chgData name="Tsemach Mizrachi" userId="85fcc19c-b38c-410f-93a9-519990a4c1f0" providerId="ADAL" clId="{DB6A5D41-9F77-4945-A664-8C83B6A8898B}" dt="2023-02-05T21:20:40.504" v="12876" actId="164"/>
          <ac:grpSpMkLst>
            <pc:docMk/>
            <pc:sldMk cId="4121111573" sldId="422"/>
            <ac:grpSpMk id="53" creationId="{98E420BD-DBEA-2D10-4DEE-06093F0A88CC}"/>
          </ac:grpSpMkLst>
        </pc:grpChg>
        <pc:grpChg chg="add mod">
          <ac:chgData name="Tsemach Mizrachi" userId="85fcc19c-b38c-410f-93a9-519990a4c1f0" providerId="ADAL" clId="{DB6A5D41-9F77-4945-A664-8C83B6A8898B}" dt="2023-02-05T21:20:40.504" v="12876" actId="164"/>
          <ac:grpSpMkLst>
            <pc:docMk/>
            <pc:sldMk cId="4121111573" sldId="422"/>
            <ac:grpSpMk id="58" creationId="{AE6DD924-052C-EF97-E6E3-35F1D60A5EE2}"/>
          </ac:grpSpMkLst>
        </pc:grpChg>
        <pc:picChg chg="del">
          <ac:chgData name="Tsemach Mizrachi" userId="85fcc19c-b38c-410f-93a9-519990a4c1f0" providerId="ADAL" clId="{DB6A5D41-9F77-4945-A664-8C83B6A8898B}" dt="2023-02-05T20:49:20.767" v="12208" actId="478"/>
          <ac:picMkLst>
            <pc:docMk/>
            <pc:sldMk cId="4121111573" sldId="422"/>
            <ac:picMk id="4" creationId="{09C5A920-4C55-8600-AE3E-4A56ACCD6911}"/>
          </ac:picMkLst>
        </pc:picChg>
        <pc:picChg chg="add mod">
          <ac:chgData name="Tsemach Mizrachi" userId="85fcc19c-b38c-410f-93a9-519990a4c1f0" providerId="ADAL" clId="{DB6A5D41-9F77-4945-A664-8C83B6A8898B}" dt="2023-02-05T20:51:17.195" v="12238" actId="1076"/>
          <ac:picMkLst>
            <pc:docMk/>
            <pc:sldMk cId="4121111573" sldId="422"/>
            <ac:picMk id="6" creationId="{4A056113-71A0-3DE9-2D53-CFA695F8223F}"/>
          </ac:picMkLst>
        </pc:picChg>
        <pc:cxnChg chg="mod">
          <ac:chgData name="Tsemach Mizrachi" userId="85fcc19c-b38c-410f-93a9-519990a4c1f0" providerId="ADAL" clId="{DB6A5D41-9F77-4945-A664-8C83B6A8898B}" dt="2023-02-05T20:49:23.850" v="12210" actId="478"/>
          <ac:cxnSpMkLst>
            <pc:docMk/>
            <pc:sldMk cId="4121111573" sldId="422"/>
            <ac:cxnSpMk id="13" creationId="{19AF0845-3296-F107-574B-A52071130C03}"/>
          </ac:cxnSpMkLst>
        </pc:cxnChg>
        <pc:cxnChg chg="add mod">
          <ac:chgData name="Tsemach Mizrachi" userId="85fcc19c-b38c-410f-93a9-519990a4c1f0" providerId="ADAL" clId="{DB6A5D41-9F77-4945-A664-8C83B6A8898B}" dt="2023-02-05T21:18:17.723" v="12769" actId="14100"/>
          <ac:cxnSpMkLst>
            <pc:docMk/>
            <pc:sldMk cId="4121111573" sldId="422"/>
            <ac:cxnSpMk id="37" creationId="{6E172E1F-8232-E8F1-491B-FBEE778651C8}"/>
          </ac:cxnSpMkLst>
        </pc:cxnChg>
        <pc:cxnChg chg="add mod">
          <ac:chgData name="Tsemach Mizrachi" userId="85fcc19c-b38c-410f-93a9-519990a4c1f0" providerId="ADAL" clId="{DB6A5D41-9F77-4945-A664-8C83B6A8898B}" dt="2023-02-05T21:16:53.052" v="12759" actId="14100"/>
          <ac:cxnSpMkLst>
            <pc:docMk/>
            <pc:sldMk cId="4121111573" sldId="422"/>
            <ac:cxnSpMk id="42" creationId="{A73DE9AF-706C-056D-0F42-C8E59BE8C1E1}"/>
          </ac:cxnSpMkLst>
        </pc:cxnChg>
        <pc:cxnChg chg="mod">
          <ac:chgData name="Tsemach Mizrachi" userId="85fcc19c-b38c-410f-93a9-519990a4c1f0" providerId="ADAL" clId="{DB6A5D41-9F77-4945-A664-8C83B6A8898B}" dt="2023-02-05T21:19:11.699" v="12777" actId="14100"/>
          <ac:cxnSpMkLst>
            <pc:docMk/>
            <pc:sldMk cId="4121111573" sldId="422"/>
            <ac:cxnSpMk id="55" creationId="{C415E77E-10DB-7C5F-A20F-EA4197302D48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5T21:37:28.792" v="13436" actId="20577"/>
        <pc:sldMkLst>
          <pc:docMk/>
          <pc:sldMk cId="1071996788" sldId="423"/>
        </pc:sldMkLst>
        <pc:spChg chg="add del mod">
          <ac:chgData name="Tsemach Mizrachi" userId="85fcc19c-b38c-410f-93a9-519990a4c1f0" providerId="ADAL" clId="{DB6A5D41-9F77-4945-A664-8C83B6A8898B}" dt="2023-02-05T21:29:09.490" v="13145" actId="478"/>
          <ac:spMkLst>
            <pc:docMk/>
            <pc:sldMk cId="1071996788" sldId="423"/>
            <ac:spMk id="3" creationId="{40BD8E47-8A88-303D-7DBE-A126C6728CCC}"/>
          </ac:spMkLst>
        </pc:spChg>
        <pc:spChg chg="add mod">
          <ac:chgData name="Tsemach Mizrachi" userId="85fcc19c-b38c-410f-93a9-519990a4c1f0" providerId="ADAL" clId="{DB6A5D41-9F77-4945-A664-8C83B6A8898B}" dt="2023-02-05T21:33:10.949" v="13285" actId="1035"/>
          <ac:spMkLst>
            <pc:docMk/>
            <pc:sldMk cId="1071996788" sldId="423"/>
            <ac:spMk id="4" creationId="{046DFFB0-D9A7-56FB-D3B8-5ACD7068802C}"/>
          </ac:spMkLst>
        </pc:spChg>
        <pc:spChg chg="add mod">
          <ac:chgData name="Tsemach Mizrachi" userId="85fcc19c-b38c-410f-93a9-519990a4c1f0" providerId="ADAL" clId="{DB6A5D41-9F77-4945-A664-8C83B6A8898B}" dt="2023-02-05T21:37:28.792" v="13436" actId="20577"/>
          <ac:spMkLst>
            <pc:docMk/>
            <pc:sldMk cId="1071996788" sldId="423"/>
            <ac:spMk id="5" creationId="{0E7C3DDE-977F-BAA1-6EF3-B843B7CDB5C9}"/>
          </ac:spMkLst>
        </pc:spChg>
        <pc:spChg chg="mod">
          <ac:chgData name="Tsemach Mizrachi" userId="85fcc19c-b38c-410f-93a9-519990a4c1f0" providerId="ADAL" clId="{DB6A5D41-9F77-4945-A664-8C83B6A8898B}" dt="2023-02-05T21:25:06.733" v="12985" actId="14100"/>
          <ac:spMkLst>
            <pc:docMk/>
            <pc:sldMk cId="1071996788" sldId="423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05T21:28:51.235" v="13143" actId="207"/>
          <ac:spMkLst>
            <pc:docMk/>
            <pc:sldMk cId="1071996788" sldId="423"/>
            <ac:spMk id="8" creationId="{17F7E9BF-7EAF-0489-27B3-89C2A3E6E241}"/>
          </ac:spMkLst>
        </pc:spChg>
        <pc:spChg chg="mod">
          <ac:chgData name="Tsemach Mizrachi" userId="85fcc19c-b38c-410f-93a9-519990a4c1f0" providerId="ADAL" clId="{DB6A5D41-9F77-4945-A664-8C83B6A8898B}" dt="2023-02-05T21:32:59.364" v="13279" actId="20577"/>
          <ac:spMkLst>
            <pc:docMk/>
            <pc:sldMk cId="1071996788" sldId="423"/>
            <ac:spMk id="9" creationId="{B00FEC2B-4A69-003F-EF70-99520CFE0E4B}"/>
          </ac:spMkLst>
        </pc:spChg>
        <pc:spChg chg="mod">
          <ac:chgData name="Tsemach Mizrachi" userId="85fcc19c-b38c-410f-93a9-519990a4c1f0" providerId="ADAL" clId="{DB6A5D41-9F77-4945-A664-8C83B6A8898B}" dt="2023-02-05T21:23:12.005" v="12887" actId="1076"/>
          <ac:spMkLst>
            <pc:docMk/>
            <pc:sldMk cId="1071996788" sldId="423"/>
            <ac:spMk id="16" creationId="{8C28C538-E4EB-D61D-6413-F7AC29EFEDD2}"/>
          </ac:spMkLst>
        </pc:spChg>
        <pc:spChg chg="mod">
          <ac:chgData name="Tsemach Mizrachi" userId="85fcc19c-b38c-410f-93a9-519990a4c1f0" providerId="ADAL" clId="{DB6A5D41-9F77-4945-A664-8C83B6A8898B}" dt="2023-02-05T21:24:52.397" v="12984" actId="1037"/>
          <ac:spMkLst>
            <pc:docMk/>
            <pc:sldMk cId="1071996788" sldId="423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21:25:33.494" v="12994" actId="478"/>
          <ac:spMkLst>
            <pc:docMk/>
            <pc:sldMk cId="1071996788" sldId="423"/>
            <ac:spMk id="28" creationId="{7A3B2042-8EE9-86C1-9A5E-4877CBAC08B4}"/>
          </ac:spMkLst>
        </pc:spChg>
        <pc:grpChg chg="del mod">
          <ac:chgData name="Tsemach Mizrachi" userId="85fcc19c-b38c-410f-93a9-519990a4c1f0" providerId="ADAL" clId="{DB6A5D41-9F77-4945-A664-8C83B6A8898B}" dt="2023-02-05T21:25:26.999" v="12990" actId="478"/>
          <ac:grpSpMkLst>
            <pc:docMk/>
            <pc:sldMk cId="1071996788" sldId="423"/>
            <ac:grpSpMk id="24" creationId="{902C4C96-D05E-E052-8058-5B58C5831017}"/>
          </ac:grpSpMkLst>
        </pc:grpChg>
        <pc:grpChg chg="del">
          <ac:chgData name="Tsemach Mizrachi" userId="85fcc19c-b38c-410f-93a9-519990a4c1f0" providerId="ADAL" clId="{DB6A5D41-9F77-4945-A664-8C83B6A8898B}" dt="2023-02-05T21:25:23.237" v="12988" actId="478"/>
          <ac:grpSpMkLst>
            <pc:docMk/>
            <pc:sldMk cId="1071996788" sldId="423"/>
            <ac:grpSpMk id="26" creationId="{D18CF3EA-C924-390F-A11B-71467E77C2AA}"/>
          </ac:grpSpMkLst>
        </pc:grpChg>
        <pc:grpChg chg="del">
          <ac:chgData name="Tsemach Mizrachi" userId="85fcc19c-b38c-410f-93a9-519990a4c1f0" providerId="ADAL" clId="{DB6A5D41-9F77-4945-A664-8C83B6A8898B}" dt="2023-02-05T21:25:31.358" v="12993" actId="478"/>
          <ac:grpSpMkLst>
            <pc:docMk/>
            <pc:sldMk cId="1071996788" sldId="423"/>
            <ac:grpSpMk id="40" creationId="{774C5330-6773-84E9-84EF-CFF778C184A0}"/>
          </ac:grpSpMkLst>
        </pc:grpChg>
        <pc:grpChg chg="del">
          <ac:chgData name="Tsemach Mizrachi" userId="85fcc19c-b38c-410f-93a9-519990a4c1f0" providerId="ADAL" clId="{DB6A5D41-9F77-4945-A664-8C83B6A8898B}" dt="2023-02-05T21:25:28.573" v="12991" actId="478"/>
          <ac:grpSpMkLst>
            <pc:docMk/>
            <pc:sldMk cId="1071996788" sldId="423"/>
            <ac:grpSpMk id="46" creationId="{5D1F7614-0E6A-43E3-A485-7DAF83DD9B3C}"/>
          </ac:grpSpMkLst>
        </pc:grpChg>
        <pc:grpChg chg="del">
          <ac:chgData name="Tsemach Mizrachi" userId="85fcc19c-b38c-410f-93a9-519990a4c1f0" providerId="ADAL" clId="{DB6A5D41-9F77-4945-A664-8C83B6A8898B}" dt="2023-02-05T21:25:30.165" v="12992" actId="478"/>
          <ac:grpSpMkLst>
            <pc:docMk/>
            <pc:sldMk cId="1071996788" sldId="423"/>
            <ac:grpSpMk id="58" creationId="{AE6DD924-052C-EF97-E6E3-35F1D60A5EE2}"/>
          </ac:grpSpMkLst>
        </pc:grpChg>
        <pc:picChg chg="del mod">
          <ac:chgData name="Tsemach Mizrachi" userId="85fcc19c-b38c-410f-93a9-519990a4c1f0" providerId="ADAL" clId="{DB6A5D41-9F77-4945-A664-8C83B6A8898B}" dt="2023-02-05T21:25:25.412" v="12989" actId="478"/>
          <ac:picMkLst>
            <pc:docMk/>
            <pc:sldMk cId="1071996788" sldId="423"/>
            <ac:picMk id="6" creationId="{4A056113-71A0-3DE9-2D53-CFA695F8223F}"/>
          </ac:picMkLst>
        </pc:picChg>
        <pc:cxnChg chg="mod">
          <ac:chgData name="Tsemach Mizrachi" userId="85fcc19c-b38c-410f-93a9-519990a4c1f0" providerId="ADAL" clId="{DB6A5D41-9F77-4945-A664-8C83B6A8898B}" dt="2023-02-05T21:25:28.573" v="12991" actId="478"/>
          <ac:cxnSpMkLst>
            <pc:docMk/>
            <pc:sldMk cId="1071996788" sldId="423"/>
            <ac:cxnSpMk id="42" creationId="{A73DE9AF-706C-056D-0F42-C8E59BE8C1E1}"/>
          </ac:cxnSpMkLst>
        </pc:cxnChg>
        <pc:cxnChg chg="mod">
          <ac:chgData name="Tsemach Mizrachi" userId="85fcc19c-b38c-410f-93a9-519990a4c1f0" providerId="ADAL" clId="{DB6A5D41-9F77-4945-A664-8C83B6A8898B}" dt="2023-02-05T21:25:30.165" v="12992" actId="478"/>
          <ac:cxnSpMkLst>
            <pc:docMk/>
            <pc:sldMk cId="1071996788" sldId="423"/>
            <ac:cxnSpMk id="55" creationId="{C415E77E-10DB-7C5F-A20F-EA4197302D48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20T18:14:26.293" v="16182" actId="1076"/>
        <pc:sldMkLst>
          <pc:docMk/>
          <pc:sldMk cId="2544318927" sldId="424"/>
        </pc:sldMkLst>
        <pc:spChg chg="add mod">
          <ac:chgData name="Tsemach Mizrachi" userId="85fcc19c-b38c-410f-93a9-519990a4c1f0" providerId="ADAL" clId="{DB6A5D41-9F77-4945-A664-8C83B6A8898B}" dt="2023-02-07T18:53:27.388" v="14095" actId="1037"/>
          <ac:spMkLst>
            <pc:docMk/>
            <pc:sldMk cId="2544318927" sldId="424"/>
            <ac:spMk id="3" creationId="{2B38A916-66EC-539C-AC69-EA5DEF962599}"/>
          </ac:spMkLst>
        </pc:spChg>
        <pc:spChg chg="add del mod">
          <ac:chgData name="Tsemach Mizrachi" userId="85fcc19c-b38c-410f-93a9-519990a4c1f0" providerId="ADAL" clId="{DB6A5D41-9F77-4945-A664-8C83B6A8898B}" dt="2023-02-05T21:41:20.238" v="13498" actId="478"/>
          <ac:spMkLst>
            <pc:docMk/>
            <pc:sldMk cId="2544318927" sldId="424"/>
            <ac:spMk id="3" creationId="{6035E5A9-5D66-49E3-0B28-1A9859C4BB12}"/>
          </ac:spMkLst>
        </pc:spChg>
        <pc:spChg chg="del">
          <ac:chgData name="Tsemach Mizrachi" userId="85fcc19c-b38c-410f-93a9-519990a4c1f0" providerId="ADAL" clId="{DB6A5D41-9F77-4945-A664-8C83B6A8898B}" dt="2023-02-05T21:39:25.887" v="13487" actId="478"/>
          <ac:spMkLst>
            <pc:docMk/>
            <pc:sldMk cId="2544318927" sldId="424"/>
            <ac:spMk id="4" creationId="{046DFFB0-D9A7-56FB-D3B8-5ACD7068802C}"/>
          </ac:spMkLst>
        </pc:spChg>
        <pc:spChg chg="del">
          <ac:chgData name="Tsemach Mizrachi" userId="85fcc19c-b38c-410f-93a9-519990a4c1f0" providerId="ADAL" clId="{DB6A5D41-9F77-4945-A664-8C83B6A8898B}" dt="2023-02-05T21:38:45.598" v="13458" actId="478"/>
          <ac:spMkLst>
            <pc:docMk/>
            <pc:sldMk cId="2544318927" sldId="424"/>
            <ac:spMk id="5" creationId="{0E7C3DDE-977F-BAA1-6EF3-B843B7CDB5C9}"/>
          </ac:spMkLst>
        </pc:spChg>
        <pc:spChg chg="add del mod">
          <ac:chgData name="Tsemach Mizrachi" userId="85fcc19c-b38c-410f-93a9-519990a4c1f0" providerId="ADAL" clId="{DB6A5D41-9F77-4945-A664-8C83B6A8898B}" dt="2023-02-05T21:41:49.510" v="13505" actId="478"/>
          <ac:spMkLst>
            <pc:docMk/>
            <pc:sldMk cId="2544318927" sldId="424"/>
            <ac:spMk id="6" creationId="{99D5E90F-83E2-A4DD-A28A-E6B0879576C9}"/>
          </ac:spMkLst>
        </pc:spChg>
        <pc:spChg chg="del">
          <ac:chgData name="Tsemach Mizrachi" userId="85fcc19c-b38c-410f-93a9-519990a4c1f0" providerId="ADAL" clId="{DB6A5D41-9F77-4945-A664-8C83B6A8898B}" dt="2023-02-05T21:39:59.566" v="13493" actId="478"/>
          <ac:spMkLst>
            <pc:docMk/>
            <pc:sldMk cId="2544318927" sldId="424"/>
            <ac:spMk id="8" creationId="{17F7E9BF-7EAF-0489-27B3-89C2A3E6E241}"/>
          </ac:spMkLst>
        </pc:spChg>
        <pc:spChg chg="mod">
          <ac:chgData name="Tsemach Mizrachi" userId="85fcc19c-b38c-410f-93a9-519990a4c1f0" providerId="ADAL" clId="{DB6A5D41-9F77-4945-A664-8C83B6A8898B}" dt="2023-02-05T21:40:06.246" v="13494" actId="1076"/>
          <ac:spMkLst>
            <pc:docMk/>
            <pc:sldMk cId="2544318927" sldId="424"/>
            <ac:spMk id="9" creationId="{B00FEC2B-4A69-003F-EF70-99520CFE0E4B}"/>
          </ac:spMkLst>
        </pc:spChg>
        <pc:spChg chg="mod">
          <ac:chgData name="Tsemach Mizrachi" userId="85fcc19c-b38c-410f-93a9-519990a4c1f0" providerId="ADAL" clId="{DB6A5D41-9F77-4945-A664-8C83B6A8898B}" dt="2023-02-05T21:38:41.293" v="13457" actId="20577"/>
          <ac:spMkLst>
            <pc:docMk/>
            <pc:sldMk cId="2544318927" sldId="424"/>
            <ac:spMk id="19" creationId="{1F6EC43F-1000-F87C-886E-3D49DD5F99E7}"/>
          </ac:spMkLst>
        </pc:spChg>
        <pc:spChg chg="add mod">
          <ac:chgData name="Tsemach Mizrachi" userId="85fcc19c-b38c-410f-93a9-519990a4c1f0" providerId="ADAL" clId="{DB6A5D41-9F77-4945-A664-8C83B6A8898B}" dt="2023-02-05T22:03:10.493" v="14044" actId="164"/>
          <ac:spMkLst>
            <pc:docMk/>
            <pc:sldMk cId="2544318927" sldId="424"/>
            <ac:spMk id="25" creationId="{6BE78C0B-95AF-5550-5ACD-3B40A9B4544B}"/>
          </ac:spMkLst>
        </pc:spChg>
        <pc:spChg chg="add mod">
          <ac:chgData name="Tsemach Mizrachi" userId="85fcc19c-b38c-410f-93a9-519990a4c1f0" providerId="ADAL" clId="{DB6A5D41-9F77-4945-A664-8C83B6A8898B}" dt="2023-02-05T22:03:01.295" v="14043" actId="1035"/>
          <ac:spMkLst>
            <pc:docMk/>
            <pc:sldMk cId="2544318927" sldId="424"/>
            <ac:spMk id="26" creationId="{D4F555E4-ED1B-96E3-A3D5-A92F67342CAB}"/>
          </ac:spMkLst>
        </pc:spChg>
        <pc:spChg chg="add del mod">
          <ac:chgData name="Tsemach Mizrachi" userId="85fcc19c-b38c-410f-93a9-519990a4c1f0" providerId="ADAL" clId="{DB6A5D41-9F77-4945-A664-8C83B6A8898B}" dt="2023-02-05T21:48:36.653" v="13781" actId="478"/>
          <ac:spMkLst>
            <pc:docMk/>
            <pc:sldMk cId="2544318927" sldId="424"/>
            <ac:spMk id="27" creationId="{0C0F1878-0C25-094E-A1ED-A6E66501E557}"/>
          </ac:spMkLst>
        </pc:spChg>
        <pc:spChg chg="add mod">
          <ac:chgData name="Tsemach Mizrachi" userId="85fcc19c-b38c-410f-93a9-519990a4c1f0" providerId="ADAL" clId="{DB6A5D41-9F77-4945-A664-8C83B6A8898B}" dt="2023-02-05T22:03:10.493" v="14044" actId="164"/>
          <ac:spMkLst>
            <pc:docMk/>
            <pc:sldMk cId="2544318927" sldId="424"/>
            <ac:spMk id="28" creationId="{668EDDBD-DBB0-56F7-9187-5F7F7EBC7666}"/>
          </ac:spMkLst>
        </pc:spChg>
        <pc:spChg chg="add mod">
          <ac:chgData name="Tsemach Mizrachi" userId="85fcc19c-b38c-410f-93a9-519990a4c1f0" providerId="ADAL" clId="{DB6A5D41-9F77-4945-A664-8C83B6A8898B}" dt="2023-02-05T22:05:40.615" v="14058" actId="207"/>
          <ac:spMkLst>
            <pc:docMk/>
            <pc:sldMk cId="2544318927" sldId="424"/>
            <ac:spMk id="29" creationId="{43A00EF9-50F4-4BF8-3688-E2B0818C481C}"/>
          </ac:spMkLst>
        </pc:spChg>
        <pc:spChg chg="add del mod">
          <ac:chgData name="Tsemach Mizrachi" userId="85fcc19c-b38c-410f-93a9-519990a4c1f0" providerId="ADAL" clId="{DB6A5D41-9F77-4945-A664-8C83B6A8898B}" dt="2023-02-05T21:51:51.919" v="13818" actId="478"/>
          <ac:spMkLst>
            <pc:docMk/>
            <pc:sldMk cId="2544318927" sldId="424"/>
            <ac:spMk id="30" creationId="{4307D5AA-5ED6-E57B-3041-936364A8B257}"/>
          </ac:spMkLst>
        </pc:spChg>
        <pc:spChg chg="add del mod">
          <ac:chgData name="Tsemach Mizrachi" userId="85fcc19c-b38c-410f-93a9-519990a4c1f0" providerId="ADAL" clId="{DB6A5D41-9F77-4945-A664-8C83B6A8898B}" dt="2023-02-05T21:56:42.149" v="13909" actId="478"/>
          <ac:spMkLst>
            <pc:docMk/>
            <pc:sldMk cId="2544318927" sldId="424"/>
            <ac:spMk id="31" creationId="{47F02F15-6E0C-EB8C-78D4-EF0AF5244EF6}"/>
          </ac:spMkLst>
        </pc:spChg>
        <pc:spChg chg="add del mod">
          <ac:chgData name="Tsemach Mizrachi" userId="85fcc19c-b38c-410f-93a9-519990a4c1f0" providerId="ADAL" clId="{DB6A5D41-9F77-4945-A664-8C83B6A8898B}" dt="2023-02-05T21:55:40.581" v="13896" actId="478"/>
          <ac:spMkLst>
            <pc:docMk/>
            <pc:sldMk cId="2544318927" sldId="424"/>
            <ac:spMk id="32" creationId="{23A79F73-1ABC-D850-576D-BC17E31B4598}"/>
          </ac:spMkLst>
        </pc:spChg>
        <pc:spChg chg="add del">
          <ac:chgData name="Tsemach Mizrachi" userId="85fcc19c-b38c-410f-93a9-519990a4c1f0" providerId="ADAL" clId="{DB6A5D41-9F77-4945-A664-8C83B6A8898B}" dt="2023-02-05T21:56:40.150" v="13908" actId="478"/>
          <ac:spMkLst>
            <pc:docMk/>
            <pc:sldMk cId="2544318927" sldId="424"/>
            <ac:spMk id="33" creationId="{072974C2-E20C-137E-1211-E4D9F8AE4265}"/>
          </ac:spMkLst>
        </pc:spChg>
        <pc:spChg chg="add mod">
          <ac:chgData name="Tsemach Mizrachi" userId="85fcc19c-b38c-410f-93a9-519990a4c1f0" providerId="ADAL" clId="{DB6A5D41-9F77-4945-A664-8C83B6A8898B}" dt="2023-02-05T22:05:54.976" v="14062" actId="1036"/>
          <ac:spMkLst>
            <pc:docMk/>
            <pc:sldMk cId="2544318927" sldId="424"/>
            <ac:spMk id="45" creationId="{DB5D30D1-572B-947E-EDFB-B572A8C6A414}"/>
          </ac:spMkLst>
        </pc:spChg>
        <pc:spChg chg="add mod">
          <ac:chgData name="Tsemach Mizrachi" userId="85fcc19c-b38c-410f-93a9-519990a4c1f0" providerId="ADAL" clId="{DB6A5D41-9F77-4945-A664-8C83B6A8898B}" dt="2023-02-05T22:03:18.623" v="14045" actId="164"/>
          <ac:spMkLst>
            <pc:docMk/>
            <pc:sldMk cId="2544318927" sldId="424"/>
            <ac:spMk id="46" creationId="{5581EE59-32DF-33A3-E6FB-75633D4567ED}"/>
          </ac:spMkLst>
        </pc:s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16" creationId="{83D362C4-3DD1-5BCF-ABD1-E131DF4DBD43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17" creationId="{0957AFD4-FFE2-8B99-6F7C-6F4A5707A7F4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21" creationId="{3EE9516D-0E31-9EB4-A217-A49146BA8318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24" creationId="{67D6B817-6D50-E5C3-EB62-73E2E5CA87EF}"/>
          </ac:grpSpMkLst>
        </pc:grpChg>
        <pc:grpChg chg="add mod">
          <ac:chgData name="Tsemach Mizrachi" userId="85fcc19c-b38c-410f-93a9-519990a4c1f0" providerId="ADAL" clId="{DB6A5D41-9F77-4945-A664-8C83B6A8898B}" dt="2023-02-05T21:59:27.969" v="13959" actId="164"/>
          <ac:grpSpMkLst>
            <pc:docMk/>
            <pc:sldMk cId="2544318927" sldId="424"/>
            <ac:grpSpMk id="39" creationId="{4461FFFF-DE13-B08B-FDFD-B91AB0631646}"/>
          </ac:grpSpMkLst>
        </pc:grpChg>
        <pc:grpChg chg="add mod">
          <ac:chgData name="Tsemach Mizrachi" userId="85fcc19c-b38c-410f-93a9-519990a4c1f0" providerId="ADAL" clId="{DB6A5D41-9F77-4945-A664-8C83B6A8898B}" dt="2023-02-05T21:59:27.969" v="13959" actId="164"/>
          <ac:grpSpMkLst>
            <pc:docMk/>
            <pc:sldMk cId="2544318927" sldId="424"/>
            <ac:grpSpMk id="40" creationId="{912D9F3E-3A7C-873A-24AC-0D2F4BED092E}"/>
          </ac:grpSpMkLst>
        </pc:grpChg>
        <pc:grpChg chg="add mod">
          <ac:chgData name="Tsemach Mizrachi" userId="85fcc19c-b38c-410f-93a9-519990a4c1f0" providerId="ADAL" clId="{DB6A5D41-9F77-4945-A664-8C83B6A8898B}" dt="2023-02-05T22:06:05.198" v="14085" actId="1036"/>
          <ac:grpSpMkLst>
            <pc:docMk/>
            <pc:sldMk cId="2544318927" sldId="424"/>
            <ac:grpSpMk id="44" creationId="{F9DB8F42-4671-B496-CD4D-8EE5DF6AB446}"/>
          </ac:grpSpMkLst>
        </pc:grpChg>
        <pc:grpChg chg="add mod">
          <ac:chgData name="Tsemach Mizrachi" userId="85fcc19c-b38c-410f-93a9-519990a4c1f0" providerId="ADAL" clId="{DB6A5D41-9F77-4945-A664-8C83B6A8898B}" dt="2023-02-05T22:03:10.493" v="14044" actId="164"/>
          <ac:grpSpMkLst>
            <pc:docMk/>
            <pc:sldMk cId="2544318927" sldId="424"/>
            <ac:grpSpMk id="47" creationId="{C03B1C77-1EB0-C33C-60B9-6B2393594840}"/>
          </ac:grpSpMkLst>
        </pc:grpChg>
        <pc:grpChg chg="add mod">
          <ac:chgData name="Tsemach Mizrachi" userId="85fcc19c-b38c-410f-93a9-519990a4c1f0" providerId="ADAL" clId="{DB6A5D41-9F77-4945-A664-8C83B6A8898B}" dt="2023-02-05T22:06:00.931" v="14076" actId="1036"/>
          <ac:grpSpMkLst>
            <pc:docMk/>
            <pc:sldMk cId="2544318927" sldId="424"/>
            <ac:grpSpMk id="48" creationId="{9EA032E6-FC9E-BCDA-BA22-3561CA235008}"/>
          </ac:grpSpMkLst>
        </pc:grpChg>
        <pc:cxnChg chg="add 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1" creationId="{B9D30BC9-7CE0-90A9-018E-6D0FADBA5C9B}"/>
          </ac:cxnSpMkLst>
        </pc:cxnChg>
        <pc:cxnChg chg="add 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2" creationId="{E5D2EBE4-2180-0CCC-C955-C00F0E766DFA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8" creationId="{B5509F6A-071C-4E70-7F33-CDDF56F29029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0" creationId="{7B076277-5BF0-6C2A-D914-9E9151276B17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2" creationId="{04F82EF0-615D-851E-1571-7AAEDC3B1F72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3" creationId="{B3A8AF30-AFAC-BD3D-D3C5-450069F988E3}"/>
          </ac:cxnSpMkLst>
        </pc:cxnChg>
        <pc:cxnChg chg="add mod">
          <ac:chgData name="Tsemach Mizrachi" userId="85fcc19c-b38c-410f-93a9-519990a4c1f0" providerId="ADAL" clId="{DB6A5D41-9F77-4945-A664-8C83B6A8898B}" dt="2023-02-05T21:59:18.751" v="13958" actId="1037"/>
          <ac:cxnSpMkLst>
            <pc:docMk/>
            <pc:sldMk cId="2544318927" sldId="424"/>
            <ac:cxnSpMk id="35" creationId="{C752246C-8BE8-D3E3-3BE0-0C2751F2D21B}"/>
          </ac:cxnSpMkLst>
        </pc:cxnChg>
        <pc:cxnChg chg="add mod">
          <ac:chgData name="Tsemach Mizrachi" userId="85fcc19c-b38c-410f-93a9-519990a4c1f0" providerId="ADAL" clId="{DB6A5D41-9F77-4945-A664-8C83B6A8898B}" dt="2023-02-05T21:58:42.695" v="13950" actId="692"/>
          <ac:cxnSpMkLst>
            <pc:docMk/>
            <pc:sldMk cId="2544318927" sldId="424"/>
            <ac:cxnSpMk id="36" creationId="{058E9DDA-0FC1-40AF-B476-F0D7912AF05C}"/>
          </ac:cxnSpMkLst>
        </pc:cxnChg>
        <pc:cxnChg chg="add mod">
          <ac:chgData name="Tsemach Mizrachi" userId="85fcc19c-b38c-410f-93a9-519990a4c1f0" providerId="ADAL" clId="{DB6A5D41-9F77-4945-A664-8C83B6A8898B}" dt="2023-02-05T21:58:46.167" v="13951" actId="1037"/>
          <ac:cxnSpMkLst>
            <pc:docMk/>
            <pc:sldMk cId="2544318927" sldId="424"/>
            <ac:cxnSpMk id="38" creationId="{04691F78-6359-D2D2-9792-40DB251189BA}"/>
          </ac:cxnSpMkLst>
        </pc:cxnChg>
        <pc:cxnChg chg="mod">
          <ac:chgData name="Tsemach Mizrachi" userId="85fcc19c-b38c-410f-93a9-519990a4c1f0" providerId="ADAL" clId="{DB6A5D41-9F77-4945-A664-8C83B6A8898B}" dt="2023-02-05T21:58:59.003" v="13954" actId="692"/>
          <ac:cxnSpMkLst>
            <pc:docMk/>
            <pc:sldMk cId="2544318927" sldId="424"/>
            <ac:cxnSpMk id="41" creationId="{41A48509-9345-454E-E526-F2A3BEF1F3AE}"/>
          </ac:cxnSpMkLst>
        </pc:cxnChg>
        <pc:cxnChg chg="mod">
          <ac:chgData name="Tsemach Mizrachi" userId="85fcc19c-b38c-410f-93a9-519990a4c1f0" providerId="ADAL" clId="{DB6A5D41-9F77-4945-A664-8C83B6A8898B}" dt="2023-02-05T21:58:59.003" v="13954" actId="692"/>
          <ac:cxnSpMkLst>
            <pc:docMk/>
            <pc:sldMk cId="2544318927" sldId="424"/>
            <ac:cxnSpMk id="42" creationId="{4284DF7D-69A0-CCF3-4B61-994FEBFA7C25}"/>
          </ac:cxnSpMkLst>
        </pc:cxnChg>
        <pc:cxnChg chg="mod">
          <ac:chgData name="Tsemach Mizrachi" userId="85fcc19c-b38c-410f-93a9-519990a4c1f0" providerId="ADAL" clId="{DB6A5D41-9F77-4945-A664-8C83B6A8898B}" dt="2023-02-20T18:14:26.293" v="16182" actId="1076"/>
          <ac:cxnSpMkLst>
            <pc:docMk/>
            <pc:sldMk cId="2544318927" sldId="424"/>
            <ac:cxnSpMk id="43" creationId="{CC585793-7043-BA84-2BD6-E3608018BDE2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7T19:34:08.654" v="15436" actId="478"/>
        <pc:sldMkLst>
          <pc:docMk/>
          <pc:sldMk cId="547729943" sldId="425"/>
        </pc:sldMkLst>
        <pc:spChg chg="mod">
          <ac:chgData name="Tsemach Mizrachi" userId="85fcc19c-b38c-410f-93a9-519990a4c1f0" providerId="ADAL" clId="{DB6A5D41-9F77-4945-A664-8C83B6A8898B}" dt="2023-02-07T19:07:56.041" v="14445" actId="1035"/>
          <ac:spMkLst>
            <pc:docMk/>
            <pc:sldMk cId="547729943" sldId="425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2-07T19:08:09.365" v="14488" actId="1036"/>
          <ac:spMkLst>
            <pc:docMk/>
            <pc:sldMk cId="547729943" sldId="425"/>
            <ac:spMk id="3" creationId="{EB68D893-EE7C-C8C5-74E1-3B83AA475C9A}"/>
          </ac:spMkLst>
        </pc:spChg>
        <pc:spChg chg="add mod">
          <ac:chgData name="Tsemach Mizrachi" userId="85fcc19c-b38c-410f-93a9-519990a4c1f0" providerId="ADAL" clId="{DB6A5D41-9F77-4945-A664-8C83B6A8898B}" dt="2023-02-07T19:05:57.384" v="14386" actId="207"/>
          <ac:spMkLst>
            <pc:docMk/>
            <pc:sldMk cId="547729943" sldId="425"/>
            <ac:spMk id="4" creationId="{DD784481-8659-5A18-AC53-1F9AB316795F}"/>
          </ac:spMkLst>
        </pc:spChg>
        <pc:spChg chg="add mod">
          <ac:chgData name="Tsemach Mizrachi" userId="85fcc19c-b38c-410f-93a9-519990a4c1f0" providerId="ADAL" clId="{DB6A5D41-9F77-4945-A664-8C83B6A8898B}" dt="2023-02-07T19:17:43.662" v="14820" actId="1076"/>
          <ac:spMkLst>
            <pc:docMk/>
            <pc:sldMk cId="547729943" sldId="425"/>
            <ac:spMk id="5" creationId="{93749901-8658-9AEE-DD21-9F622E6528D2}"/>
          </ac:spMkLst>
        </pc:spChg>
        <pc:spChg chg="mod">
          <ac:chgData name="Tsemach Mizrachi" userId="85fcc19c-b38c-410f-93a9-519990a4c1f0" providerId="ADAL" clId="{DB6A5D41-9F77-4945-A664-8C83B6A8898B}" dt="2023-02-07T19:30:23.750" v="15321" actId="14100"/>
          <ac:spMkLst>
            <pc:docMk/>
            <pc:sldMk cId="547729943" sldId="425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7T19:29:35.813" v="15303" actId="14100"/>
          <ac:spMkLst>
            <pc:docMk/>
            <pc:sldMk cId="547729943" sldId="425"/>
            <ac:spMk id="9" creationId="{83E63C30-096E-40E0-DE8A-F6AB9CEC1078}"/>
          </ac:spMkLst>
        </pc:spChg>
        <pc:spChg chg="del mod topLvl">
          <ac:chgData name="Tsemach Mizrachi" userId="85fcc19c-b38c-410f-93a9-519990a4c1f0" providerId="ADAL" clId="{DB6A5D41-9F77-4945-A664-8C83B6A8898B}" dt="2023-02-07T19:21:39.876" v="14914" actId="478"/>
          <ac:spMkLst>
            <pc:docMk/>
            <pc:sldMk cId="547729943" sldId="425"/>
            <ac:spMk id="11" creationId="{27335AD7-EB13-DBAF-2E69-163826D78B8B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13" creationId="{05E80965-389C-FCE0-0891-6B9B8E08A602}"/>
          </ac:spMkLst>
        </pc:spChg>
        <pc:spChg chg="mod topLvl">
          <ac:chgData name="Tsemach Mizrachi" userId="85fcc19c-b38c-410f-93a9-519990a4c1f0" providerId="ADAL" clId="{DB6A5D41-9F77-4945-A664-8C83B6A8898B}" dt="2023-02-07T19:29:38.541" v="15304" actId="14100"/>
          <ac:spMkLst>
            <pc:docMk/>
            <pc:sldMk cId="547729943" sldId="425"/>
            <ac:spMk id="16" creationId="{F80669CD-4565-7299-EF9D-40C2FEFB118D}"/>
          </ac:spMkLst>
        </pc:spChg>
        <pc:spChg chg="del mod topLvl">
          <ac:chgData name="Tsemach Mizrachi" userId="85fcc19c-b38c-410f-93a9-519990a4c1f0" providerId="ADAL" clId="{DB6A5D41-9F77-4945-A664-8C83B6A8898B}" dt="2023-02-07T19:21:41.877" v="14915" actId="478"/>
          <ac:spMkLst>
            <pc:docMk/>
            <pc:sldMk cId="547729943" sldId="425"/>
            <ac:spMk id="18" creationId="{17CB6754-8A40-1F86-5D86-CE6756307D13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19" creationId="{46D93B4E-EFD7-36B8-0905-095F57A744F1}"/>
          </ac:spMkLst>
        </pc:spChg>
        <pc:spChg chg="del mod">
          <ac:chgData name="Tsemach Mizrachi" userId="85fcc19c-b38c-410f-93a9-519990a4c1f0" providerId="ADAL" clId="{DB6A5D41-9F77-4945-A664-8C83B6A8898B}" dt="2023-02-07T18:54:21.990" v="14101" actId="478"/>
          <ac:spMkLst>
            <pc:docMk/>
            <pc:sldMk cId="547729943" sldId="425"/>
            <ac:spMk id="20" creationId="{DFD94879-7773-EBDB-6391-36E42880EFEF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21" creationId="{009755D7-E24E-B431-8F31-E3C117E4282E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22" creationId="{7DB579BB-E9EC-DE30-7072-75AEC70D1D94}"/>
          </ac:spMkLst>
        </pc:spChg>
        <pc:spChg chg="add mod">
          <ac:chgData name="Tsemach Mizrachi" userId="85fcc19c-b38c-410f-93a9-519990a4c1f0" providerId="ADAL" clId="{DB6A5D41-9F77-4945-A664-8C83B6A8898B}" dt="2023-02-07T19:24:54.133" v="14970" actId="207"/>
          <ac:spMkLst>
            <pc:docMk/>
            <pc:sldMk cId="547729943" sldId="425"/>
            <ac:spMk id="23" creationId="{4EF4886F-8030-FCC3-5080-4799966F72A1}"/>
          </ac:spMkLst>
        </pc:spChg>
        <pc:spChg chg="add mod">
          <ac:chgData name="Tsemach Mizrachi" userId="85fcc19c-b38c-410f-93a9-519990a4c1f0" providerId="ADAL" clId="{DB6A5D41-9F77-4945-A664-8C83B6A8898B}" dt="2023-02-07T19:30:17.095" v="15320" actId="14100"/>
          <ac:spMkLst>
            <pc:docMk/>
            <pc:sldMk cId="547729943" sldId="425"/>
            <ac:spMk id="25" creationId="{70D93E28-E3DF-8E00-97BE-D8B6BADB81CD}"/>
          </ac:spMkLst>
        </pc:spChg>
        <pc:spChg chg="add del mod">
          <ac:chgData name="Tsemach Mizrachi" userId="85fcc19c-b38c-410f-93a9-519990a4c1f0" providerId="ADAL" clId="{DB6A5D41-9F77-4945-A664-8C83B6A8898B}" dt="2023-02-07T19:31:36.335" v="15332" actId="478"/>
          <ac:spMkLst>
            <pc:docMk/>
            <pc:sldMk cId="547729943" sldId="425"/>
            <ac:spMk id="26" creationId="{214ED5A8-E7C3-C6E4-5D15-0476D62E149A}"/>
          </ac:spMkLst>
        </pc:spChg>
        <pc:spChg chg="add del mod">
          <ac:chgData name="Tsemach Mizrachi" userId="85fcc19c-b38c-410f-93a9-519990a4c1f0" providerId="ADAL" clId="{DB6A5D41-9F77-4945-A664-8C83B6A8898B}" dt="2023-02-07T19:34:08.654" v="15436" actId="478"/>
          <ac:spMkLst>
            <pc:docMk/>
            <pc:sldMk cId="547729943" sldId="425"/>
            <ac:spMk id="27" creationId="{F351FAB9-1984-FD33-F393-E41403D53288}"/>
          </ac:spMkLst>
        </pc:spChg>
        <pc:grpChg chg="del mod">
          <ac:chgData name="Tsemach Mizrachi" userId="85fcc19c-b38c-410f-93a9-519990a4c1f0" providerId="ADAL" clId="{DB6A5D41-9F77-4945-A664-8C83B6A8898B}" dt="2023-02-07T18:54:29.389" v="14104" actId="165"/>
          <ac:grpSpMkLst>
            <pc:docMk/>
            <pc:sldMk cId="547729943" sldId="425"/>
            <ac:grpSpMk id="8" creationId="{8D5D7BC0-666F-AF02-62B2-3E01013457BB}"/>
          </ac:grpSpMkLst>
        </pc:grpChg>
        <pc:grpChg chg="del">
          <ac:chgData name="Tsemach Mizrachi" userId="85fcc19c-b38c-410f-93a9-519990a4c1f0" providerId="ADAL" clId="{DB6A5D41-9F77-4945-A664-8C83B6A8898B}" dt="2023-02-07T18:54:32.792" v="14105" actId="165"/>
          <ac:grpSpMkLst>
            <pc:docMk/>
            <pc:sldMk cId="547729943" sldId="425"/>
            <ac:grpSpMk id="12" creationId="{CAFBC164-F0AA-BCD8-D15E-696CED09E47A}"/>
          </ac:grpSpMkLst>
        </pc:grpChg>
        <pc:grpChg chg="del">
          <ac:chgData name="Tsemach Mizrachi" userId="85fcc19c-b38c-410f-93a9-519990a4c1f0" providerId="ADAL" clId="{DB6A5D41-9F77-4945-A664-8C83B6A8898B}" dt="2023-02-07T18:54:49.436" v="14108" actId="165"/>
          <ac:grpSpMkLst>
            <pc:docMk/>
            <pc:sldMk cId="547729943" sldId="425"/>
            <ac:grpSpMk id="17" creationId="{6F72FCE8-8D63-0EDD-428D-071BAAD615B9}"/>
          </ac:grpSpMkLst>
        </pc:grpChg>
        <pc:grpChg chg="add mod">
          <ac:chgData name="Tsemach Mizrachi" userId="85fcc19c-b38c-410f-93a9-519990a4c1f0" providerId="ADAL" clId="{DB6A5D41-9F77-4945-A664-8C83B6A8898B}" dt="2023-02-07T19:23:04.234" v="14918" actId="164"/>
          <ac:grpSpMkLst>
            <pc:docMk/>
            <pc:sldMk cId="547729943" sldId="425"/>
            <ac:grpSpMk id="24" creationId="{8E716D47-283C-0CB2-BC6C-04020A327265}"/>
          </ac:grpSpMkLst>
        </pc:grpChg>
        <pc:picChg chg="mod topLvl">
          <ac:chgData name="Tsemach Mizrachi" userId="85fcc19c-b38c-410f-93a9-519990a4c1f0" providerId="ADAL" clId="{DB6A5D41-9F77-4945-A664-8C83B6A8898B}" dt="2023-02-07T18:54:29.389" v="14104" actId="165"/>
          <ac:picMkLst>
            <pc:docMk/>
            <pc:sldMk cId="547729943" sldId="425"/>
            <ac:picMk id="6" creationId="{DE8F847D-6071-CB33-8CE8-5F00F31B7E10}"/>
          </ac:picMkLst>
        </pc:picChg>
        <pc:picChg chg="mod topLvl">
          <ac:chgData name="Tsemach Mizrachi" userId="85fcc19c-b38c-410f-93a9-519990a4c1f0" providerId="ADAL" clId="{DB6A5D41-9F77-4945-A664-8C83B6A8898B}" dt="2023-02-07T18:54:32.792" v="14105" actId="165"/>
          <ac:picMkLst>
            <pc:docMk/>
            <pc:sldMk cId="547729943" sldId="425"/>
            <ac:picMk id="10" creationId="{AEAD3DA3-B5A5-3165-3D9B-6E0DF633F60F}"/>
          </ac:picMkLst>
        </pc:picChg>
        <pc:picChg chg="mod topLvl">
          <ac:chgData name="Tsemach Mizrachi" userId="85fcc19c-b38c-410f-93a9-519990a4c1f0" providerId="ADAL" clId="{DB6A5D41-9F77-4945-A664-8C83B6A8898B}" dt="2023-02-07T18:54:49.436" v="14108" actId="165"/>
          <ac:picMkLst>
            <pc:docMk/>
            <pc:sldMk cId="547729943" sldId="425"/>
            <ac:picMk id="15" creationId="{FBCF8696-7A9D-5E55-2FB3-5F8F6C2201F6}"/>
          </ac:picMkLst>
        </pc:picChg>
      </pc:sldChg>
      <pc:sldChg chg="add del">
        <pc:chgData name="Tsemach Mizrachi" userId="85fcc19c-b38c-410f-93a9-519990a4c1f0" providerId="ADAL" clId="{DB6A5D41-9F77-4945-A664-8C83B6A8898B}" dt="2023-02-07T18:53:58.433" v="14098" actId="47"/>
        <pc:sldMkLst>
          <pc:docMk/>
          <pc:sldMk cId="2410900031" sldId="425"/>
        </pc:sldMkLst>
      </pc:sldChg>
      <pc:sldChg chg="addSp delSp modSp add mod">
        <pc:chgData name="Tsemach Mizrachi" userId="85fcc19c-b38c-410f-93a9-519990a4c1f0" providerId="ADAL" clId="{DB6A5D41-9F77-4945-A664-8C83B6A8898B}" dt="2023-02-07T19:44:07.518" v="15863" actId="207"/>
        <pc:sldMkLst>
          <pc:docMk/>
          <pc:sldMk cId="3269005867" sldId="426"/>
        </pc:sldMkLst>
        <pc:spChg chg="del">
          <ac:chgData name="Tsemach Mizrachi" userId="85fcc19c-b38c-410f-93a9-519990a4c1f0" providerId="ADAL" clId="{DB6A5D41-9F77-4945-A664-8C83B6A8898B}" dt="2023-02-07T19:34:16.052" v="15438" actId="478"/>
          <ac:spMkLst>
            <pc:docMk/>
            <pc:sldMk cId="3269005867" sldId="426"/>
            <ac:spMk id="3" creationId="{EB68D893-EE7C-C8C5-74E1-3B83AA475C9A}"/>
          </ac:spMkLst>
        </pc:spChg>
        <pc:spChg chg="del">
          <ac:chgData name="Tsemach Mizrachi" userId="85fcc19c-b38c-410f-93a9-519990a4c1f0" providerId="ADAL" clId="{DB6A5D41-9F77-4945-A664-8C83B6A8898B}" dt="2023-02-07T19:34:28.175" v="15442" actId="478"/>
          <ac:spMkLst>
            <pc:docMk/>
            <pc:sldMk cId="3269005867" sldId="426"/>
            <ac:spMk id="4" creationId="{DD784481-8659-5A18-AC53-1F9AB316795F}"/>
          </ac:spMkLst>
        </pc:spChg>
        <pc:spChg chg="del">
          <ac:chgData name="Tsemach Mizrachi" userId="85fcc19c-b38c-410f-93a9-519990a4c1f0" providerId="ADAL" clId="{DB6A5D41-9F77-4945-A664-8C83B6A8898B}" dt="2023-02-07T19:34:34.510" v="15446" actId="478"/>
          <ac:spMkLst>
            <pc:docMk/>
            <pc:sldMk cId="3269005867" sldId="426"/>
            <ac:spMk id="5" creationId="{93749901-8658-9AEE-DD21-9F622E6528D2}"/>
          </ac:spMkLst>
        </pc:spChg>
        <pc:spChg chg="add mod">
          <ac:chgData name="Tsemach Mizrachi" userId="85fcc19c-b38c-410f-93a9-519990a4c1f0" providerId="ADAL" clId="{DB6A5D41-9F77-4945-A664-8C83B6A8898B}" dt="2023-02-07T19:44:07.518" v="15863" actId="207"/>
          <ac:spMkLst>
            <pc:docMk/>
            <pc:sldMk cId="3269005867" sldId="426"/>
            <ac:spMk id="8" creationId="{5BD86432-B30C-2D7B-7937-8BBE8E9A19EE}"/>
          </ac:spMkLst>
        </pc:spChg>
        <pc:spChg chg="del">
          <ac:chgData name="Tsemach Mizrachi" userId="85fcc19c-b38c-410f-93a9-519990a4c1f0" providerId="ADAL" clId="{DB6A5D41-9F77-4945-A664-8C83B6A8898B}" dt="2023-02-07T19:34:38.910" v="15449" actId="478"/>
          <ac:spMkLst>
            <pc:docMk/>
            <pc:sldMk cId="3269005867" sldId="426"/>
            <ac:spMk id="9" creationId="{83E63C30-096E-40E0-DE8A-F6AB9CEC1078}"/>
          </ac:spMkLst>
        </pc:spChg>
        <pc:spChg chg="del">
          <ac:chgData name="Tsemach Mizrachi" userId="85fcc19c-b38c-410f-93a9-519990a4c1f0" providerId="ADAL" clId="{DB6A5D41-9F77-4945-A664-8C83B6A8898B}" dt="2023-02-07T19:34:37.424" v="15448" actId="478"/>
          <ac:spMkLst>
            <pc:docMk/>
            <pc:sldMk cId="3269005867" sldId="426"/>
            <ac:spMk id="16" creationId="{F80669CD-4565-7299-EF9D-40C2FEFB118D}"/>
          </ac:spMkLst>
        </pc:spChg>
        <pc:spChg chg="add mod">
          <ac:chgData name="Tsemach Mizrachi" userId="85fcc19c-b38c-410f-93a9-519990a4c1f0" providerId="ADAL" clId="{DB6A5D41-9F77-4945-A664-8C83B6A8898B}" dt="2023-02-07T19:39:04.455" v="15566" actId="164"/>
          <ac:spMkLst>
            <pc:docMk/>
            <pc:sldMk cId="3269005867" sldId="426"/>
            <ac:spMk id="18" creationId="{B98ED221-E940-F85B-884E-11929A169655}"/>
          </ac:spMkLst>
        </pc:spChg>
        <pc:spChg chg="add mod">
          <ac:chgData name="Tsemach Mizrachi" userId="85fcc19c-b38c-410f-93a9-519990a4c1f0" providerId="ADAL" clId="{DB6A5D41-9F77-4945-A664-8C83B6A8898B}" dt="2023-02-07T19:39:00.094" v="15565" actId="164"/>
          <ac:spMkLst>
            <pc:docMk/>
            <pc:sldMk cId="3269005867" sldId="426"/>
            <ac:spMk id="20" creationId="{DCAFDBA2-21EC-C1D2-AF1B-5D4650E7A4A1}"/>
          </ac:spMkLst>
        </pc:spChg>
        <pc:spChg chg="del">
          <ac:chgData name="Tsemach Mizrachi" userId="85fcc19c-b38c-410f-93a9-519990a4c1f0" providerId="ADAL" clId="{DB6A5D41-9F77-4945-A664-8C83B6A8898B}" dt="2023-02-07T19:34:45.749" v="15453" actId="478"/>
          <ac:spMkLst>
            <pc:docMk/>
            <pc:sldMk cId="3269005867" sldId="426"/>
            <ac:spMk id="23" creationId="{4EF4886F-8030-FCC3-5080-4799966F72A1}"/>
          </ac:spMkLst>
        </pc:spChg>
        <pc:spChg chg="del">
          <ac:chgData name="Tsemach Mizrachi" userId="85fcc19c-b38c-410f-93a9-519990a4c1f0" providerId="ADAL" clId="{DB6A5D41-9F77-4945-A664-8C83B6A8898B}" dt="2023-02-07T19:34:46.679" v="15454" actId="478"/>
          <ac:spMkLst>
            <pc:docMk/>
            <pc:sldMk cId="3269005867" sldId="426"/>
            <ac:spMk id="25" creationId="{70D93E28-E3DF-8E00-97BE-D8B6BADB81CD}"/>
          </ac:spMkLst>
        </pc:spChg>
        <pc:spChg chg="add mod">
          <ac:chgData name="Tsemach Mizrachi" userId="85fcc19c-b38c-410f-93a9-519990a4c1f0" providerId="ADAL" clId="{DB6A5D41-9F77-4945-A664-8C83B6A8898B}" dt="2023-02-07T19:38:47.318" v="15564" actId="164"/>
          <ac:spMkLst>
            <pc:docMk/>
            <pc:sldMk cId="3269005867" sldId="426"/>
            <ac:spMk id="26" creationId="{461156CC-1E8D-E283-45CE-8DA333A68C43}"/>
          </ac:spMkLst>
        </pc:spChg>
        <pc:spChg chg="add del mod">
          <ac:chgData name="Tsemach Mizrachi" userId="85fcc19c-b38c-410f-93a9-519990a4c1f0" providerId="ADAL" clId="{DB6A5D41-9F77-4945-A664-8C83B6A8898B}" dt="2023-02-07T19:43:39.090" v="15856" actId="207"/>
          <ac:spMkLst>
            <pc:docMk/>
            <pc:sldMk cId="3269005867" sldId="426"/>
            <ac:spMk id="27" creationId="{F351FAB9-1984-FD33-F393-E41403D53288}"/>
          </ac:spMkLst>
        </pc:spChg>
        <pc:spChg chg="add mod">
          <ac:chgData name="Tsemach Mizrachi" userId="85fcc19c-b38c-410f-93a9-519990a4c1f0" providerId="ADAL" clId="{DB6A5D41-9F77-4945-A664-8C83B6A8898B}" dt="2023-02-07T19:43:58.053" v="15860" actId="207"/>
          <ac:spMkLst>
            <pc:docMk/>
            <pc:sldMk cId="3269005867" sldId="426"/>
            <ac:spMk id="31" creationId="{5E4D6C31-EB2E-AEC7-DAF1-2BD7CA0A4979}"/>
          </ac:spMkLst>
        </pc:spChg>
        <pc:spChg chg="add mod">
          <ac:chgData name="Tsemach Mizrachi" userId="85fcc19c-b38c-410f-93a9-519990a4c1f0" providerId="ADAL" clId="{DB6A5D41-9F77-4945-A664-8C83B6A8898B}" dt="2023-02-07T19:44:04.183" v="15862" actId="207"/>
          <ac:spMkLst>
            <pc:docMk/>
            <pc:sldMk cId="3269005867" sldId="426"/>
            <ac:spMk id="32" creationId="{561D86FD-7204-4BF0-D68D-4505784D577A}"/>
          </ac:spMkLst>
        </pc:spChg>
        <pc:grpChg chg="del">
          <ac:chgData name="Tsemach Mizrachi" userId="85fcc19c-b38c-410f-93a9-519990a4c1f0" providerId="ADAL" clId="{DB6A5D41-9F77-4945-A664-8C83B6A8898B}" dt="2023-02-07T19:34:33.045" v="15445" actId="478"/>
          <ac:grpSpMkLst>
            <pc:docMk/>
            <pc:sldMk cId="3269005867" sldId="426"/>
            <ac:grpSpMk id="24" creationId="{8E716D47-283C-0CB2-BC6C-04020A327265}"/>
          </ac:grpSpMkLst>
        </pc:grpChg>
        <pc:grpChg chg="add mod">
          <ac:chgData name="Tsemach Mizrachi" userId="85fcc19c-b38c-410f-93a9-519990a4c1f0" providerId="ADAL" clId="{DB6A5D41-9F77-4945-A664-8C83B6A8898B}" dt="2023-02-07T19:42:00.727" v="15808" actId="1037"/>
          <ac:grpSpMkLst>
            <pc:docMk/>
            <pc:sldMk cId="3269005867" sldId="426"/>
            <ac:grpSpMk id="28" creationId="{A1164EF7-166B-90BA-C6A7-E1948606705E}"/>
          </ac:grpSpMkLst>
        </pc:grpChg>
        <pc:grpChg chg="add mod">
          <ac:chgData name="Tsemach Mizrachi" userId="85fcc19c-b38c-410f-93a9-519990a4c1f0" providerId="ADAL" clId="{DB6A5D41-9F77-4945-A664-8C83B6A8898B}" dt="2023-02-07T19:41:57.486" v="15803" actId="1076"/>
          <ac:grpSpMkLst>
            <pc:docMk/>
            <pc:sldMk cId="3269005867" sldId="426"/>
            <ac:grpSpMk id="29" creationId="{55725A3C-4133-FB06-2C22-04153AF4D7D7}"/>
          </ac:grpSpMkLst>
        </pc:grpChg>
        <pc:grpChg chg="add mod">
          <ac:chgData name="Tsemach Mizrachi" userId="85fcc19c-b38c-410f-93a9-519990a4c1f0" providerId="ADAL" clId="{DB6A5D41-9F77-4945-A664-8C83B6A8898B}" dt="2023-02-07T19:39:04.455" v="15566" actId="164"/>
          <ac:grpSpMkLst>
            <pc:docMk/>
            <pc:sldMk cId="3269005867" sldId="426"/>
            <ac:grpSpMk id="30" creationId="{0774177B-0A5E-E6B8-BC90-A898DFBB26C5}"/>
          </ac:grpSpMkLst>
        </pc:grpChg>
        <pc:picChg chg="del">
          <ac:chgData name="Tsemach Mizrachi" userId="85fcc19c-b38c-410f-93a9-519990a4c1f0" providerId="ADAL" clId="{DB6A5D41-9F77-4945-A664-8C83B6A8898B}" dt="2023-02-07T19:34:29.437" v="15443" actId="478"/>
          <ac:picMkLst>
            <pc:docMk/>
            <pc:sldMk cId="3269005867" sldId="426"/>
            <ac:picMk id="6" creationId="{DE8F847D-6071-CB33-8CE8-5F00F31B7E10}"/>
          </ac:picMkLst>
        </pc:picChg>
        <pc:picChg chg="del">
          <ac:chgData name="Tsemach Mizrachi" userId="85fcc19c-b38c-410f-93a9-519990a4c1f0" providerId="ADAL" clId="{DB6A5D41-9F77-4945-A664-8C83B6A8898B}" dt="2023-02-07T19:34:30.734" v="15444" actId="478"/>
          <ac:picMkLst>
            <pc:docMk/>
            <pc:sldMk cId="3269005867" sldId="426"/>
            <ac:picMk id="10" creationId="{AEAD3DA3-B5A5-3165-3D9B-6E0DF633F60F}"/>
          </ac:picMkLst>
        </pc:picChg>
        <pc:picChg chg="add mod">
          <ac:chgData name="Tsemach Mizrachi" userId="85fcc19c-b38c-410f-93a9-519990a4c1f0" providerId="ADAL" clId="{DB6A5D41-9F77-4945-A664-8C83B6A8898B}" dt="2023-02-07T19:39:04.455" v="15566" actId="164"/>
          <ac:picMkLst>
            <pc:docMk/>
            <pc:sldMk cId="3269005867" sldId="426"/>
            <ac:picMk id="11" creationId="{DC32203F-B3E2-3B98-7574-42D9C2D5123C}"/>
          </ac:picMkLst>
        </pc:picChg>
        <pc:picChg chg="add mod">
          <ac:chgData name="Tsemach Mizrachi" userId="85fcc19c-b38c-410f-93a9-519990a4c1f0" providerId="ADAL" clId="{DB6A5D41-9F77-4945-A664-8C83B6A8898B}" dt="2023-02-07T19:39:00.094" v="15565" actId="164"/>
          <ac:picMkLst>
            <pc:docMk/>
            <pc:sldMk cId="3269005867" sldId="426"/>
            <ac:picMk id="12" creationId="{DE75CB3F-83A4-8A7E-6CBB-A9F818CAA8E4}"/>
          </ac:picMkLst>
        </pc:picChg>
        <pc:picChg chg="del">
          <ac:chgData name="Tsemach Mizrachi" userId="85fcc19c-b38c-410f-93a9-519990a4c1f0" providerId="ADAL" clId="{DB6A5D41-9F77-4945-A664-8C83B6A8898B}" dt="2023-02-07T19:34:35.535" v="15447" actId="478"/>
          <ac:picMkLst>
            <pc:docMk/>
            <pc:sldMk cId="3269005867" sldId="426"/>
            <ac:picMk id="15" creationId="{FBCF8696-7A9D-5E55-2FB3-5F8F6C2201F6}"/>
          </ac:picMkLst>
        </pc:picChg>
        <pc:picChg chg="add mod">
          <ac:chgData name="Tsemach Mizrachi" userId="85fcc19c-b38c-410f-93a9-519990a4c1f0" providerId="ADAL" clId="{DB6A5D41-9F77-4945-A664-8C83B6A8898B}" dt="2023-02-07T19:38:47.318" v="15564" actId="164"/>
          <ac:picMkLst>
            <pc:docMk/>
            <pc:sldMk cId="3269005867" sldId="426"/>
            <ac:picMk id="17" creationId="{B8981AEF-4394-A051-7A47-A3BCF08A358E}"/>
          </ac:picMkLst>
        </pc:picChg>
        <pc:cxnChg chg="add del mod">
          <ac:chgData name="Tsemach Mizrachi" userId="85fcc19c-b38c-410f-93a9-519990a4c1f0" providerId="ADAL" clId="{DB6A5D41-9F77-4945-A664-8C83B6A8898B}" dt="2023-02-07T19:43:15.262" v="15854" actId="478"/>
          <ac:cxnSpMkLst>
            <pc:docMk/>
            <pc:sldMk cId="3269005867" sldId="426"/>
            <ac:cxnSpMk id="34" creationId="{9AEBB739-9208-85DD-4802-7C33CA326E62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2-07T20:44:23.542" v="16149" actId="114"/>
        <pc:sldMkLst>
          <pc:docMk/>
          <pc:sldMk cId="2913690327" sldId="427"/>
        </pc:sldMkLst>
        <pc:spChg chg="mod">
          <ac:chgData name="Tsemach Mizrachi" userId="85fcc19c-b38c-410f-93a9-519990a4c1f0" providerId="ADAL" clId="{DB6A5D41-9F77-4945-A664-8C83B6A8898B}" dt="2023-02-07T20:31:57.069" v="15876"/>
          <ac:spMkLst>
            <pc:docMk/>
            <pc:sldMk cId="2913690327" sldId="427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2-07T20:34:18.734" v="15953" actId="207"/>
          <ac:spMkLst>
            <pc:docMk/>
            <pc:sldMk cId="2913690327" sldId="427"/>
            <ac:spMk id="3" creationId="{64801496-F967-D525-6890-04F8E7445620}"/>
          </ac:spMkLst>
        </pc:spChg>
        <pc:spChg chg="add del mod">
          <ac:chgData name="Tsemach Mizrachi" userId="85fcc19c-b38c-410f-93a9-519990a4c1f0" providerId="ADAL" clId="{DB6A5D41-9F77-4945-A664-8C83B6A8898B}" dt="2023-02-07T20:34:39.680" v="15956" actId="478"/>
          <ac:spMkLst>
            <pc:docMk/>
            <pc:sldMk cId="2913690327" sldId="427"/>
            <ac:spMk id="4" creationId="{0FBC9362-DD58-2FE9-3EB0-FF65E20EA3F8}"/>
          </ac:spMkLst>
        </pc:spChg>
        <pc:spChg chg="add del mod">
          <ac:chgData name="Tsemach Mizrachi" userId="85fcc19c-b38c-410f-93a9-519990a4c1f0" providerId="ADAL" clId="{DB6A5D41-9F77-4945-A664-8C83B6A8898B}" dt="2023-02-07T20:40:32.547" v="16055" actId="478"/>
          <ac:spMkLst>
            <pc:docMk/>
            <pc:sldMk cId="2913690327" sldId="427"/>
            <ac:spMk id="6" creationId="{74106ED1-88C6-6D0E-090D-7223BFACCBB6}"/>
          </ac:spMkLst>
        </pc:spChg>
        <pc:spChg chg="del mod">
          <ac:chgData name="Tsemach Mizrachi" userId="85fcc19c-b38c-410f-93a9-519990a4c1f0" providerId="ADAL" clId="{DB6A5D41-9F77-4945-A664-8C83B6A8898B}" dt="2023-02-07T20:31:19.073" v="15869" actId="478"/>
          <ac:spMkLst>
            <pc:docMk/>
            <pc:sldMk cId="2913690327" sldId="427"/>
            <ac:spMk id="8" creationId="{5BD86432-B30C-2D7B-7937-8BBE8E9A19EE}"/>
          </ac:spMkLst>
        </pc:spChg>
        <pc:spChg chg="add mod">
          <ac:chgData name="Tsemach Mizrachi" userId="85fcc19c-b38c-410f-93a9-519990a4c1f0" providerId="ADAL" clId="{DB6A5D41-9F77-4945-A664-8C83B6A8898B}" dt="2023-02-07T20:43:33.077" v="16142" actId="207"/>
          <ac:spMkLst>
            <pc:docMk/>
            <pc:sldMk cId="2913690327" sldId="427"/>
            <ac:spMk id="9" creationId="{8B8A7B39-F978-6B1D-5DA7-2D02E371231F}"/>
          </ac:spMkLst>
        </pc:spChg>
        <pc:spChg chg="add mod">
          <ac:chgData name="Tsemach Mizrachi" userId="85fcc19c-b38c-410f-93a9-519990a4c1f0" providerId="ADAL" clId="{DB6A5D41-9F77-4945-A664-8C83B6A8898B}" dt="2023-02-07T20:44:23.542" v="16149" actId="114"/>
          <ac:spMkLst>
            <pc:docMk/>
            <pc:sldMk cId="2913690327" sldId="427"/>
            <ac:spMk id="10" creationId="{2EC3677F-33EF-BA51-554E-46EE2313DF97}"/>
          </ac:spMkLst>
        </pc:spChg>
        <pc:spChg chg="del">
          <ac:chgData name="Tsemach Mizrachi" userId="85fcc19c-b38c-410f-93a9-519990a4c1f0" providerId="ADAL" clId="{DB6A5D41-9F77-4945-A664-8C83B6A8898B}" dt="2023-02-07T20:31:14.491" v="15867" actId="478"/>
          <ac:spMkLst>
            <pc:docMk/>
            <pc:sldMk cId="2913690327" sldId="427"/>
            <ac:spMk id="27" creationId="{F351FAB9-1984-FD33-F393-E41403D53288}"/>
          </ac:spMkLst>
        </pc:spChg>
        <pc:spChg chg="del">
          <ac:chgData name="Tsemach Mizrachi" userId="85fcc19c-b38c-410f-93a9-519990a4c1f0" providerId="ADAL" clId="{DB6A5D41-9F77-4945-A664-8C83B6A8898B}" dt="2023-02-07T20:31:22.040" v="15871" actId="478"/>
          <ac:spMkLst>
            <pc:docMk/>
            <pc:sldMk cId="2913690327" sldId="427"/>
            <ac:spMk id="31" creationId="{5E4D6C31-EB2E-AEC7-DAF1-2BD7CA0A4979}"/>
          </ac:spMkLst>
        </pc:spChg>
        <pc:spChg chg="del">
          <ac:chgData name="Tsemach Mizrachi" userId="85fcc19c-b38c-410f-93a9-519990a4c1f0" providerId="ADAL" clId="{DB6A5D41-9F77-4945-A664-8C83B6A8898B}" dt="2023-02-07T20:31:20.335" v="15870" actId="478"/>
          <ac:spMkLst>
            <pc:docMk/>
            <pc:sldMk cId="2913690327" sldId="427"/>
            <ac:spMk id="32" creationId="{561D86FD-7204-4BF0-D68D-4505784D577A}"/>
          </ac:spMkLst>
        </pc:spChg>
        <pc:grpChg chg="del">
          <ac:chgData name="Tsemach Mizrachi" userId="85fcc19c-b38c-410f-93a9-519990a4c1f0" providerId="ADAL" clId="{DB6A5D41-9F77-4945-A664-8C83B6A8898B}" dt="2023-02-07T20:31:23.031" v="15872" actId="478"/>
          <ac:grpSpMkLst>
            <pc:docMk/>
            <pc:sldMk cId="2913690327" sldId="427"/>
            <ac:grpSpMk id="28" creationId="{A1164EF7-166B-90BA-C6A7-E1948606705E}"/>
          </ac:grpSpMkLst>
        </pc:grpChg>
        <pc:grpChg chg="del">
          <ac:chgData name="Tsemach Mizrachi" userId="85fcc19c-b38c-410f-93a9-519990a4c1f0" providerId="ADAL" clId="{DB6A5D41-9F77-4945-A664-8C83B6A8898B}" dt="2023-02-07T20:31:24.071" v="15873" actId="478"/>
          <ac:grpSpMkLst>
            <pc:docMk/>
            <pc:sldMk cId="2913690327" sldId="427"/>
            <ac:grpSpMk id="29" creationId="{55725A3C-4133-FB06-2C22-04153AF4D7D7}"/>
          </ac:grpSpMkLst>
        </pc:grpChg>
        <pc:grpChg chg="del">
          <ac:chgData name="Tsemach Mizrachi" userId="85fcc19c-b38c-410f-93a9-519990a4c1f0" providerId="ADAL" clId="{DB6A5D41-9F77-4945-A664-8C83B6A8898B}" dt="2023-02-07T20:31:25.113" v="15874" actId="478"/>
          <ac:grpSpMkLst>
            <pc:docMk/>
            <pc:sldMk cId="2913690327" sldId="427"/>
            <ac:grpSpMk id="30" creationId="{0774177B-0A5E-E6B8-BC90-A898DFBB26C5}"/>
          </ac:grpSpMkLst>
        </pc:grpChg>
        <pc:graphicFrameChg chg="add mod modGraphic">
          <ac:chgData name="Tsemach Mizrachi" userId="85fcc19c-b38c-410f-93a9-519990a4c1f0" providerId="ADAL" clId="{DB6A5D41-9F77-4945-A664-8C83B6A8898B}" dt="2023-02-07T20:38:04.471" v="16029" actId="20577"/>
          <ac:graphicFrameMkLst>
            <pc:docMk/>
            <pc:sldMk cId="2913690327" sldId="427"/>
            <ac:graphicFrameMk id="5" creationId="{841BADCB-032F-16CF-0617-54B6CA80AEFA}"/>
          </ac:graphicFrameMkLst>
        </pc:graphicFrameChg>
      </pc:sldChg>
      <pc:sldChg chg="modSp add mod">
        <pc:chgData name="Tsemach Mizrachi" userId="85fcc19c-b38c-410f-93a9-519990a4c1f0" providerId="ADAL" clId="{DB6A5D41-9F77-4945-A664-8C83B6A8898B}" dt="2023-02-23T03:45:24.125" v="16450" actId="1076"/>
        <pc:sldMkLst>
          <pc:docMk/>
          <pc:sldMk cId="3093509128" sldId="428"/>
        </pc:sldMkLst>
        <pc:spChg chg="mod">
          <ac:chgData name="Tsemach Mizrachi" userId="85fcc19c-b38c-410f-93a9-519990a4c1f0" providerId="ADAL" clId="{DB6A5D41-9F77-4945-A664-8C83B6A8898B}" dt="2023-02-23T03:45:24.125" v="16450" actId="1076"/>
          <ac:spMkLst>
            <pc:docMk/>
            <pc:sldMk cId="3093509128" sldId="428"/>
            <ac:spMk id="2" creationId="{040AC9AD-40B0-4D8F-B7E3-CC69AD5DF57F}"/>
          </ac:spMkLst>
        </pc:spChg>
      </pc:sldChg>
      <pc:sldChg chg="modSp add mod">
        <pc:chgData name="Tsemach Mizrachi" userId="85fcc19c-b38c-410f-93a9-519990a4c1f0" providerId="ADAL" clId="{DB6A5D41-9F77-4945-A664-8C83B6A8898B}" dt="2023-02-23T09:44:16.078" v="18254" actId="20577"/>
        <pc:sldMkLst>
          <pc:docMk/>
          <pc:sldMk cId="2399470760" sldId="429"/>
        </pc:sldMkLst>
        <pc:spChg chg="mod">
          <ac:chgData name="Tsemach Mizrachi" userId="85fcc19c-b38c-410f-93a9-519990a4c1f0" providerId="ADAL" clId="{DB6A5D41-9F77-4945-A664-8C83B6A8898B}" dt="2023-02-23T03:42:17.992" v="16259" actId="20577"/>
          <ac:spMkLst>
            <pc:docMk/>
            <pc:sldMk cId="2399470760" sldId="429"/>
            <ac:spMk id="2" creationId="{809189CC-14F7-D958-C3A4-36249CD9D4EE}"/>
          </ac:spMkLst>
        </pc:spChg>
        <pc:spChg chg="mod">
          <ac:chgData name="Tsemach Mizrachi" userId="85fcc19c-b38c-410f-93a9-519990a4c1f0" providerId="ADAL" clId="{DB6A5D41-9F77-4945-A664-8C83B6A8898B}" dt="2023-02-23T09:44:16.078" v="18254" actId="20577"/>
          <ac:spMkLst>
            <pc:docMk/>
            <pc:sldMk cId="2399470760" sldId="429"/>
            <ac:spMk id="3" creationId="{B6577DE9-5F4B-414D-62FA-65860E1A8650}"/>
          </ac:spMkLst>
        </pc:spChg>
      </pc:sldChg>
      <pc:sldChg chg="add">
        <pc:chgData name="Tsemach Mizrachi" userId="85fcc19c-b38c-410f-93a9-519990a4c1f0" providerId="ADAL" clId="{DB6A5D41-9F77-4945-A664-8C83B6A8898B}" dt="2023-02-23T03:41:52.175" v="16230"/>
        <pc:sldMkLst>
          <pc:docMk/>
          <pc:sldMk cId="1547171149" sldId="430"/>
        </pc:sldMkLst>
      </pc:sldChg>
      <pc:sldChg chg="addSp delSp modSp add mod setBg">
        <pc:chgData name="Tsemach Mizrachi" userId="85fcc19c-b38c-410f-93a9-519990a4c1f0" providerId="ADAL" clId="{DB6A5D41-9F77-4945-A664-8C83B6A8898B}" dt="2023-02-23T04:45:00.550" v="18071" actId="1036"/>
        <pc:sldMkLst>
          <pc:docMk/>
          <pc:sldMk cId="2574031783" sldId="431"/>
        </pc:sldMkLst>
        <pc:spChg chg="mod">
          <ac:chgData name="Tsemach Mizrachi" userId="85fcc19c-b38c-410f-93a9-519990a4c1f0" providerId="ADAL" clId="{DB6A5D41-9F77-4945-A664-8C83B6A8898B}" dt="2023-02-23T04:20:05.135" v="17474" actId="313"/>
          <ac:spMkLst>
            <pc:docMk/>
            <pc:sldMk cId="2574031783" sldId="431"/>
            <ac:spMk id="2" creationId="{040AC9AD-40B0-4D8F-B7E3-CC69AD5DF57F}"/>
          </ac:spMkLst>
        </pc:spChg>
        <pc:spChg chg="del mod">
          <ac:chgData name="Tsemach Mizrachi" userId="85fcc19c-b38c-410f-93a9-519990a4c1f0" providerId="ADAL" clId="{DB6A5D41-9F77-4945-A664-8C83B6A8898B}" dt="2023-02-23T03:49:33.076" v="16594" actId="478"/>
          <ac:spMkLst>
            <pc:docMk/>
            <pc:sldMk cId="2574031783" sldId="431"/>
            <ac:spMk id="5" creationId="{9D8FB579-5F0A-4684-F497-520E8FC40949}"/>
          </ac:spMkLst>
        </pc:spChg>
        <pc:spChg chg="del mod">
          <ac:chgData name="Tsemach Mizrachi" userId="85fcc19c-b38c-410f-93a9-519990a4c1f0" providerId="ADAL" clId="{DB6A5D41-9F77-4945-A664-8C83B6A8898B}" dt="2023-02-23T03:49:45.900" v="16607" actId="478"/>
          <ac:spMkLst>
            <pc:docMk/>
            <pc:sldMk cId="2574031783" sldId="431"/>
            <ac:spMk id="6" creationId="{F275A9ED-547E-A559-81CB-A0464AA7FDCC}"/>
          </ac:spMkLst>
        </pc:spChg>
        <pc:spChg chg="add del mod">
          <ac:chgData name="Tsemach Mizrachi" userId="85fcc19c-b38c-410f-93a9-519990a4c1f0" providerId="ADAL" clId="{DB6A5D41-9F77-4945-A664-8C83B6A8898B}" dt="2023-02-23T04:10:41.405" v="17099" actId="478"/>
          <ac:spMkLst>
            <pc:docMk/>
            <pc:sldMk cId="2574031783" sldId="431"/>
            <ac:spMk id="7" creationId="{7232744D-7409-1A0F-288F-453466845D13}"/>
          </ac:spMkLst>
        </pc:spChg>
        <pc:spChg chg="add mod">
          <ac:chgData name="Tsemach Mizrachi" userId="85fcc19c-b38c-410f-93a9-519990a4c1f0" providerId="ADAL" clId="{DB6A5D41-9F77-4945-A664-8C83B6A8898B}" dt="2023-02-23T04:12:49.684" v="17146" actId="1076"/>
          <ac:spMkLst>
            <pc:docMk/>
            <pc:sldMk cId="2574031783" sldId="431"/>
            <ac:spMk id="9" creationId="{07EBAF2A-1092-D15C-9B3D-A6B9276792C7}"/>
          </ac:spMkLst>
        </pc:spChg>
        <pc:spChg chg="add del mod">
          <ac:chgData name="Tsemach Mizrachi" userId="85fcc19c-b38c-410f-93a9-519990a4c1f0" providerId="ADAL" clId="{DB6A5D41-9F77-4945-A664-8C83B6A8898B}" dt="2023-02-23T04:23:08.788" v="17631" actId="478"/>
          <ac:spMkLst>
            <pc:docMk/>
            <pc:sldMk cId="2574031783" sldId="431"/>
            <ac:spMk id="12" creationId="{3D34DE37-22C5-8B58-C407-C261901D07EA}"/>
          </ac:spMkLst>
        </pc:spChg>
        <pc:spChg chg="add mod">
          <ac:chgData name="Tsemach Mizrachi" userId="85fcc19c-b38c-410f-93a9-519990a4c1f0" providerId="ADAL" clId="{DB6A5D41-9F77-4945-A664-8C83B6A8898B}" dt="2023-02-23T04:12:20.093" v="17139" actId="164"/>
          <ac:spMkLst>
            <pc:docMk/>
            <pc:sldMk cId="2574031783" sldId="431"/>
            <ac:spMk id="13" creationId="{D0CC12DD-EB96-6633-0A6C-91433D785963}"/>
          </ac:spMkLst>
        </pc:spChg>
        <pc:spChg chg="add mod">
          <ac:chgData name="Tsemach Mizrachi" userId="85fcc19c-b38c-410f-93a9-519990a4c1f0" providerId="ADAL" clId="{DB6A5D41-9F77-4945-A664-8C83B6A8898B}" dt="2023-02-23T04:14:41.566" v="17181" actId="14100"/>
          <ac:spMkLst>
            <pc:docMk/>
            <pc:sldMk cId="2574031783" sldId="431"/>
            <ac:spMk id="14" creationId="{6B86B0EF-450A-6A32-E3F0-DE09BF289365}"/>
          </ac:spMkLst>
        </pc:spChg>
        <pc:spChg chg="mod topLvl">
          <ac:chgData name="Tsemach Mizrachi" userId="85fcc19c-b38c-410f-93a9-519990a4c1f0" providerId="ADAL" clId="{DB6A5D41-9F77-4945-A664-8C83B6A8898B}" dt="2023-02-23T04:18:00.706" v="17389" actId="1035"/>
          <ac:spMkLst>
            <pc:docMk/>
            <pc:sldMk cId="2574031783" sldId="431"/>
            <ac:spMk id="16" creationId="{19CDD899-215A-F1FD-1B85-C7DC1CC9C86E}"/>
          </ac:spMkLst>
        </pc:spChg>
        <pc:spChg chg="del mod topLvl">
          <ac:chgData name="Tsemach Mizrachi" userId="85fcc19c-b38c-410f-93a9-519990a4c1f0" providerId="ADAL" clId="{DB6A5D41-9F77-4945-A664-8C83B6A8898B}" dt="2023-02-23T04:10:38.244" v="17098" actId="478"/>
          <ac:spMkLst>
            <pc:docMk/>
            <pc:sldMk cId="2574031783" sldId="431"/>
            <ac:spMk id="17" creationId="{C7F3964A-F955-5E5A-FBF9-F12AE0925173}"/>
          </ac:spMkLst>
        </pc:spChg>
        <pc:spChg chg="add del mod">
          <ac:chgData name="Tsemach Mizrachi" userId="85fcc19c-b38c-410f-93a9-519990a4c1f0" providerId="ADAL" clId="{DB6A5D41-9F77-4945-A664-8C83B6A8898B}" dt="2023-02-23T04:23:02.989" v="17626" actId="478"/>
          <ac:spMkLst>
            <pc:docMk/>
            <pc:sldMk cId="2574031783" sldId="431"/>
            <ac:spMk id="21" creationId="{D7D9A5BE-2BE6-1170-4558-F105170CEA70}"/>
          </ac:spMkLst>
        </pc:spChg>
        <pc:spChg chg="add del mod">
          <ac:chgData name="Tsemach Mizrachi" userId="85fcc19c-b38c-410f-93a9-519990a4c1f0" providerId="ADAL" clId="{DB6A5D41-9F77-4945-A664-8C83B6A8898B}" dt="2023-02-23T04:23:04.162" v="17627" actId="478"/>
          <ac:spMkLst>
            <pc:docMk/>
            <pc:sldMk cId="2574031783" sldId="431"/>
            <ac:spMk id="24" creationId="{DBB8B7EA-C999-6A64-55E9-BAA2D4485C9C}"/>
          </ac:spMkLst>
        </pc:spChg>
        <pc:spChg chg="add mod">
          <ac:chgData name="Tsemach Mizrachi" userId="85fcc19c-b38c-410f-93a9-519990a4c1f0" providerId="ADAL" clId="{DB6A5D41-9F77-4945-A664-8C83B6A8898B}" dt="2023-02-23T04:10:55.508" v="17121" actId="164"/>
          <ac:spMkLst>
            <pc:docMk/>
            <pc:sldMk cId="2574031783" sldId="431"/>
            <ac:spMk id="26" creationId="{556ADE02-6EB0-CF7D-E8BD-33C3A62B06D7}"/>
          </ac:spMkLst>
        </pc:spChg>
        <pc:spChg chg="add mod">
          <ac:chgData name="Tsemach Mizrachi" userId="85fcc19c-b38c-410f-93a9-519990a4c1f0" providerId="ADAL" clId="{DB6A5D41-9F77-4945-A664-8C83B6A8898B}" dt="2023-02-23T04:11:15.660" v="17126" actId="164"/>
          <ac:spMkLst>
            <pc:docMk/>
            <pc:sldMk cId="2574031783" sldId="431"/>
            <ac:spMk id="27" creationId="{7C12361C-DD43-8528-6F40-CFAA0D2511C0}"/>
          </ac:spMkLst>
        </pc:spChg>
        <pc:spChg chg="add del mod ord">
          <ac:chgData name="Tsemach Mizrachi" userId="85fcc19c-b38c-410f-93a9-519990a4c1f0" providerId="ADAL" clId="{DB6A5D41-9F77-4945-A664-8C83B6A8898B}" dt="2023-02-23T04:22:54.653" v="17622" actId="478"/>
          <ac:spMkLst>
            <pc:docMk/>
            <pc:sldMk cId="2574031783" sldId="431"/>
            <ac:spMk id="28" creationId="{0DB3B3D3-F050-0DE0-41CD-10E530496E71}"/>
          </ac:spMkLst>
        </pc:spChg>
        <pc:spChg chg="add mod">
          <ac:chgData name="Tsemach Mizrachi" userId="85fcc19c-b38c-410f-93a9-519990a4c1f0" providerId="ADAL" clId="{DB6A5D41-9F77-4945-A664-8C83B6A8898B}" dt="2023-02-23T04:16:52.886" v="17311" actId="14100"/>
          <ac:spMkLst>
            <pc:docMk/>
            <pc:sldMk cId="2574031783" sldId="431"/>
            <ac:spMk id="32" creationId="{79FD24AA-A51B-A12A-AA33-748479990B1E}"/>
          </ac:spMkLst>
        </pc:spChg>
        <pc:spChg chg="add del mod">
          <ac:chgData name="Tsemach Mizrachi" userId="85fcc19c-b38c-410f-93a9-519990a4c1f0" providerId="ADAL" clId="{DB6A5D41-9F77-4945-A664-8C83B6A8898B}" dt="2023-02-23T04:23:07.735" v="17630" actId="478"/>
          <ac:spMkLst>
            <pc:docMk/>
            <pc:sldMk cId="2574031783" sldId="431"/>
            <ac:spMk id="43" creationId="{D5B7CCFA-CA08-AA4C-BEBC-AA59DBBD15B8}"/>
          </ac:spMkLst>
        </pc:spChg>
        <pc:spChg chg="add mod">
          <ac:chgData name="Tsemach Mizrachi" userId="85fcc19c-b38c-410f-93a9-519990a4c1f0" providerId="ADAL" clId="{DB6A5D41-9F77-4945-A664-8C83B6A8898B}" dt="2023-02-23T04:30:58.530" v="17911" actId="207"/>
          <ac:spMkLst>
            <pc:docMk/>
            <pc:sldMk cId="2574031783" sldId="431"/>
            <ac:spMk id="73" creationId="{E0633A95-08A1-1904-3069-159021030F92}"/>
          </ac:spMkLst>
        </pc:spChg>
        <pc:spChg chg="add mod">
          <ac:chgData name="Tsemach Mizrachi" userId="85fcc19c-b38c-410f-93a9-519990a4c1f0" providerId="ADAL" clId="{DB6A5D41-9F77-4945-A664-8C83B6A8898B}" dt="2023-02-23T04:44:54.566" v="18067" actId="1037"/>
          <ac:spMkLst>
            <pc:docMk/>
            <pc:sldMk cId="2574031783" sldId="431"/>
            <ac:spMk id="79" creationId="{D4F26B10-8FB8-8711-5618-216B585D2C97}"/>
          </ac:spMkLst>
        </pc:spChg>
        <pc:spChg chg="add del">
          <ac:chgData name="Tsemach Mizrachi" userId="85fcc19c-b38c-410f-93a9-519990a4c1f0" providerId="ADAL" clId="{DB6A5D41-9F77-4945-A664-8C83B6A8898B}" dt="2023-02-23T04:41:52.741" v="18000"/>
          <ac:spMkLst>
            <pc:docMk/>
            <pc:sldMk cId="2574031783" sldId="431"/>
            <ac:spMk id="80" creationId="{B304465B-A85B-5ACA-6B4A-F2BEBC254951}"/>
          </ac:spMkLst>
        </pc:spChg>
        <pc:spChg chg="add mod ord">
          <ac:chgData name="Tsemach Mizrachi" userId="85fcc19c-b38c-410f-93a9-519990a4c1f0" providerId="ADAL" clId="{DB6A5D41-9F77-4945-A664-8C83B6A8898B}" dt="2023-02-23T04:44:27.068" v="18057" actId="164"/>
          <ac:spMkLst>
            <pc:docMk/>
            <pc:sldMk cId="2574031783" sldId="431"/>
            <ac:spMk id="83" creationId="{03CE13C2-5C36-C595-2DB2-B75908B0654C}"/>
          </ac:spMkLst>
        </pc:spChg>
        <pc:grpChg chg="del mod">
          <ac:chgData name="Tsemach Mizrachi" userId="85fcc19c-b38c-410f-93a9-519990a4c1f0" providerId="ADAL" clId="{DB6A5D41-9F77-4945-A664-8C83B6A8898B}" dt="2023-02-23T03:49:43.100" v="16606" actId="478"/>
          <ac:grpSpMkLst>
            <pc:docMk/>
            <pc:sldMk cId="2574031783" sldId="431"/>
            <ac:grpSpMk id="8" creationId="{C2990413-9EB9-44C9-F216-EFA12FE4CC84}"/>
          </ac:grpSpMkLst>
        </pc:grpChg>
        <pc:grpChg chg="add del mod">
          <ac:chgData name="Tsemach Mizrachi" userId="85fcc19c-b38c-410f-93a9-519990a4c1f0" providerId="ADAL" clId="{DB6A5D41-9F77-4945-A664-8C83B6A8898B}" dt="2023-02-23T03:54:57.212" v="16774" actId="165"/>
          <ac:grpSpMkLst>
            <pc:docMk/>
            <pc:sldMk cId="2574031783" sldId="431"/>
            <ac:grpSpMk id="15" creationId="{4DF4A17A-3DB7-EC6C-51BA-F9ABDA23063B}"/>
          </ac:grpSpMkLst>
        </pc:grpChg>
        <pc:grpChg chg="add del mod">
          <ac:chgData name="Tsemach Mizrachi" userId="85fcc19c-b38c-410f-93a9-519990a4c1f0" providerId="ADAL" clId="{DB6A5D41-9F77-4945-A664-8C83B6A8898B}" dt="2023-02-23T04:23:06.268" v="17629" actId="478"/>
          <ac:grpSpMkLst>
            <pc:docMk/>
            <pc:sldMk cId="2574031783" sldId="431"/>
            <ac:grpSpMk id="41" creationId="{C553D401-B20B-3DCF-B1F2-74919F320BB6}"/>
          </ac:grpSpMkLst>
        </pc:grpChg>
        <pc:grpChg chg="add del mod">
          <ac:chgData name="Tsemach Mizrachi" userId="85fcc19c-b38c-410f-93a9-519990a4c1f0" providerId="ADAL" clId="{DB6A5D41-9F77-4945-A664-8C83B6A8898B}" dt="2023-02-23T04:22:53.248" v="17621" actId="478"/>
          <ac:grpSpMkLst>
            <pc:docMk/>
            <pc:sldMk cId="2574031783" sldId="431"/>
            <ac:grpSpMk id="42" creationId="{894BC737-76EE-2EC1-FE31-F22A3723DDB9}"/>
          </ac:grpSpMkLst>
        </pc:grpChg>
        <pc:grpChg chg="add del mod">
          <ac:chgData name="Tsemach Mizrachi" userId="85fcc19c-b38c-410f-93a9-519990a4c1f0" providerId="ADAL" clId="{DB6A5D41-9F77-4945-A664-8C83B6A8898B}" dt="2023-02-23T04:22:52.350" v="17620" actId="478"/>
          <ac:grpSpMkLst>
            <pc:docMk/>
            <pc:sldMk cId="2574031783" sldId="431"/>
            <ac:grpSpMk id="64" creationId="{487D90E0-9C7E-1584-579F-901464E7471B}"/>
          </ac:grpSpMkLst>
        </pc:grpChg>
        <pc:grpChg chg="add mod">
          <ac:chgData name="Tsemach Mizrachi" userId="85fcc19c-b38c-410f-93a9-519990a4c1f0" providerId="ADAL" clId="{DB6A5D41-9F77-4945-A664-8C83B6A8898B}" dt="2023-02-23T04:12:20.093" v="17139" actId="164"/>
          <ac:grpSpMkLst>
            <pc:docMk/>
            <pc:sldMk cId="2574031783" sldId="431"/>
            <ac:grpSpMk id="65" creationId="{ED5C1CAC-E074-F0C1-1E37-5A6330E60958}"/>
          </ac:grpSpMkLst>
        </pc:grpChg>
        <pc:grpChg chg="add mod">
          <ac:chgData name="Tsemach Mizrachi" userId="85fcc19c-b38c-410f-93a9-519990a4c1f0" providerId="ADAL" clId="{DB6A5D41-9F77-4945-A664-8C83B6A8898B}" dt="2023-02-23T04:12:20.093" v="17139" actId="164"/>
          <ac:grpSpMkLst>
            <pc:docMk/>
            <pc:sldMk cId="2574031783" sldId="431"/>
            <ac:grpSpMk id="66" creationId="{C2F36AD0-C4D0-1A3C-053C-48EDCE4B682A}"/>
          </ac:grpSpMkLst>
        </pc:grpChg>
        <pc:grpChg chg="add del mod">
          <ac:chgData name="Tsemach Mizrachi" userId="85fcc19c-b38c-410f-93a9-519990a4c1f0" providerId="ADAL" clId="{DB6A5D41-9F77-4945-A664-8C83B6A8898B}" dt="2023-02-23T04:22:59.801" v="17625" actId="478"/>
          <ac:grpSpMkLst>
            <pc:docMk/>
            <pc:sldMk cId="2574031783" sldId="431"/>
            <ac:grpSpMk id="67" creationId="{95C00D66-312B-DDE4-9F03-9EC986218287}"/>
          </ac:grpSpMkLst>
        </pc:grpChg>
        <pc:grpChg chg="add del mod">
          <ac:chgData name="Tsemach Mizrachi" userId="85fcc19c-b38c-410f-93a9-519990a4c1f0" providerId="ADAL" clId="{DB6A5D41-9F77-4945-A664-8C83B6A8898B}" dt="2023-02-23T04:22:57.680" v="17624" actId="478"/>
          <ac:grpSpMkLst>
            <pc:docMk/>
            <pc:sldMk cId="2574031783" sldId="431"/>
            <ac:grpSpMk id="68" creationId="{3AB55B3C-D92C-DBA7-F045-D125B8A03998}"/>
          </ac:grpSpMkLst>
        </pc:grpChg>
        <pc:grpChg chg="add mod">
          <ac:chgData name="Tsemach Mizrachi" userId="85fcc19c-b38c-410f-93a9-519990a4c1f0" providerId="ADAL" clId="{DB6A5D41-9F77-4945-A664-8C83B6A8898B}" dt="2023-02-23T04:44:49.279" v="18063" actId="1037"/>
          <ac:grpSpMkLst>
            <pc:docMk/>
            <pc:sldMk cId="2574031783" sldId="431"/>
            <ac:grpSpMk id="78" creationId="{8F98102B-BA92-A7A5-14A7-0152F1C87528}"/>
          </ac:grpSpMkLst>
        </pc:grpChg>
        <pc:grpChg chg="add mod">
          <ac:chgData name="Tsemach Mizrachi" userId="85fcc19c-b38c-410f-93a9-519990a4c1f0" providerId="ADAL" clId="{DB6A5D41-9F77-4945-A664-8C83B6A8898B}" dt="2023-02-23T04:45:00.550" v="18071" actId="1036"/>
          <ac:grpSpMkLst>
            <pc:docMk/>
            <pc:sldMk cId="2574031783" sldId="431"/>
            <ac:grpSpMk id="84" creationId="{551575BC-CE3F-4E85-CE84-BFB15963F126}"/>
          </ac:grpSpMkLst>
        </pc:grpChg>
        <pc:picChg chg="add del mod">
          <ac:chgData name="Tsemach Mizrachi" userId="85fcc19c-b38c-410f-93a9-519990a4c1f0" providerId="ADAL" clId="{DB6A5D41-9F77-4945-A664-8C83B6A8898B}" dt="2023-02-23T04:26:56.326" v="17767" actId="478"/>
          <ac:picMkLst>
            <pc:docMk/>
            <pc:sldMk cId="2574031783" sldId="431"/>
            <ac:picMk id="75" creationId="{84BD4844-510A-E4FF-126C-EF5865C36F49}"/>
          </ac:picMkLst>
        </pc:picChg>
        <pc:picChg chg="add mod">
          <ac:chgData name="Tsemach Mizrachi" userId="85fcc19c-b38c-410f-93a9-519990a4c1f0" providerId="ADAL" clId="{DB6A5D41-9F77-4945-A664-8C83B6A8898B}" dt="2023-02-23T04:29:57.670" v="17904" actId="1035"/>
          <ac:picMkLst>
            <pc:docMk/>
            <pc:sldMk cId="2574031783" sldId="431"/>
            <ac:picMk id="77" creationId="{BDBAD12F-7F24-C953-A94B-940DE9B705B2}"/>
          </ac:picMkLst>
        </pc:picChg>
        <pc:picChg chg="add mod">
          <ac:chgData name="Tsemach Mizrachi" userId="85fcc19c-b38c-410f-93a9-519990a4c1f0" providerId="ADAL" clId="{DB6A5D41-9F77-4945-A664-8C83B6A8898B}" dt="2023-02-23T04:44:27.068" v="18057" actId="164"/>
          <ac:picMkLst>
            <pc:docMk/>
            <pc:sldMk cId="2574031783" sldId="431"/>
            <ac:picMk id="82" creationId="{C71EB3F9-E527-5EEE-E934-CA025A3836F0}"/>
          </ac:picMkLst>
        </pc:picChg>
        <pc:cxnChg chg="add mod">
          <ac:chgData name="Tsemach Mizrachi" userId="85fcc19c-b38c-410f-93a9-519990a4c1f0" providerId="ADAL" clId="{DB6A5D41-9F77-4945-A664-8C83B6A8898B}" dt="2023-02-23T04:10:55.508" v="17121" actId="164"/>
          <ac:cxnSpMkLst>
            <pc:docMk/>
            <pc:sldMk cId="2574031783" sldId="431"/>
            <ac:cxnSpMk id="11" creationId="{E03AA8AE-D433-5ED0-C054-286A36146D31}"/>
          </ac:cxnSpMkLst>
        </pc:cxnChg>
        <pc:cxnChg chg="add del mod">
          <ac:chgData name="Tsemach Mizrachi" userId="85fcc19c-b38c-410f-93a9-519990a4c1f0" providerId="ADAL" clId="{DB6A5D41-9F77-4945-A664-8C83B6A8898B}" dt="2023-02-23T04:07:06.384" v="17013" actId="478"/>
          <ac:cxnSpMkLst>
            <pc:docMk/>
            <pc:sldMk cId="2574031783" sldId="431"/>
            <ac:cxnSpMk id="18" creationId="{B04BD9CB-5FA8-3BA5-DE3D-BF3066E33B10}"/>
          </ac:cxnSpMkLst>
        </pc:cxnChg>
        <pc:cxnChg chg="add del mod">
          <ac:chgData name="Tsemach Mizrachi" userId="85fcc19c-b38c-410f-93a9-519990a4c1f0" providerId="ADAL" clId="{DB6A5D41-9F77-4945-A664-8C83B6A8898B}" dt="2023-02-23T04:23:05.216" v="17628" actId="478"/>
          <ac:cxnSpMkLst>
            <pc:docMk/>
            <pc:sldMk cId="2574031783" sldId="431"/>
            <ac:cxnSpMk id="22" creationId="{5D0CF1E3-3AC1-0CFF-CB47-AF7E2D967DE7}"/>
          </ac:cxnSpMkLst>
        </pc:cxnChg>
        <pc:cxnChg chg="add mod">
          <ac:chgData name="Tsemach Mizrachi" userId="85fcc19c-b38c-410f-93a9-519990a4c1f0" providerId="ADAL" clId="{DB6A5D41-9F77-4945-A664-8C83B6A8898B}" dt="2023-02-23T04:11:15.660" v="17126" actId="164"/>
          <ac:cxnSpMkLst>
            <pc:docMk/>
            <pc:sldMk cId="2574031783" sldId="431"/>
            <ac:cxnSpMk id="25" creationId="{5DF31C98-3996-1351-39ED-9EC600DEF253}"/>
          </ac:cxnSpMkLst>
        </pc:cxnChg>
        <pc:cxnChg chg="add mod">
          <ac:chgData name="Tsemach Mizrachi" userId="85fcc19c-b38c-410f-93a9-519990a4c1f0" providerId="ADAL" clId="{DB6A5D41-9F77-4945-A664-8C83B6A8898B}" dt="2023-02-23T04:05:01.661" v="16969" actId="164"/>
          <ac:cxnSpMkLst>
            <pc:docMk/>
            <pc:sldMk cId="2574031783" sldId="431"/>
            <ac:cxnSpMk id="29" creationId="{3B3BD3DC-45B1-9BE7-CEB4-379218358A03}"/>
          </ac:cxnSpMkLst>
        </pc:cxnChg>
        <pc:cxnChg chg="add mod">
          <ac:chgData name="Tsemach Mizrachi" userId="85fcc19c-b38c-410f-93a9-519990a4c1f0" providerId="ADAL" clId="{DB6A5D41-9F77-4945-A664-8C83B6A8898B}" dt="2023-02-23T04:16:34.590" v="17307" actId="1035"/>
          <ac:cxnSpMkLst>
            <pc:docMk/>
            <pc:sldMk cId="2574031783" sldId="431"/>
            <ac:cxnSpMk id="31" creationId="{D044A7B2-6F25-8CF6-67EA-97D5BB8DFB53}"/>
          </ac:cxnSpMkLst>
        </pc:cxnChg>
        <pc:cxnChg chg="add mod">
          <ac:chgData name="Tsemach Mizrachi" userId="85fcc19c-b38c-410f-93a9-519990a4c1f0" providerId="ADAL" clId="{DB6A5D41-9F77-4945-A664-8C83B6A8898B}" dt="2023-02-23T04:05:01.661" v="16969" actId="164"/>
          <ac:cxnSpMkLst>
            <pc:docMk/>
            <pc:sldMk cId="2574031783" sldId="431"/>
            <ac:cxnSpMk id="37" creationId="{59709CA4-1D8F-2F89-9F97-D67456B69670}"/>
          </ac:cxnSpMkLst>
        </pc:cxnChg>
        <pc:cxnChg chg="add del">
          <ac:chgData name="Tsemach Mizrachi" userId="85fcc19c-b38c-410f-93a9-519990a4c1f0" providerId="ADAL" clId="{DB6A5D41-9F77-4945-A664-8C83B6A8898B}" dt="2023-02-23T04:04:40.429" v="16960" actId="478"/>
          <ac:cxnSpMkLst>
            <pc:docMk/>
            <pc:sldMk cId="2574031783" sldId="431"/>
            <ac:cxnSpMk id="40" creationId="{340EFA8D-531F-5762-65E8-61A75148385B}"/>
          </ac:cxnSpMkLst>
        </pc:cxnChg>
        <pc:cxnChg chg="add mod">
          <ac:chgData name="Tsemach Mizrachi" userId="85fcc19c-b38c-410f-93a9-519990a4c1f0" providerId="ADAL" clId="{DB6A5D41-9F77-4945-A664-8C83B6A8898B}" dt="2023-02-23T04:18:10.749" v="17408" actId="14100"/>
          <ac:cxnSpMkLst>
            <pc:docMk/>
            <pc:sldMk cId="2574031783" sldId="431"/>
            <ac:cxnSpMk id="46" creationId="{2FB326DD-3ABF-37CB-EAA4-3315D77A03C6}"/>
          </ac:cxnSpMkLst>
        </pc:cxnChg>
        <pc:cxnChg chg="add mod">
          <ac:chgData name="Tsemach Mizrachi" userId="85fcc19c-b38c-410f-93a9-519990a4c1f0" providerId="ADAL" clId="{DB6A5D41-9F77-4945-A664-8C83B6A8898B}" dt="2023-02-23T04:10:09.456" v="17095" actId="164"/>
          <ac:cxnSpMkLst>
            <pc:docMk/>
            <pc:sldMk cId="2574031783" sldId="431"/>
            <ac:cxnSpMk id="50" creationId="{9A17FAB2-F6C0-77C9-3152-FE993DE4E016}"/>
          </ac:cxnSpMkLst>
        </pc:cxnChg>
        <pc:cxnChg chg="add del mod">
          <ac:chgData name="Tsemach Mizrachi" userId="85fcc19c-b38c-410f-93a9-519990a4c1f0" providerId="ADAL" clId="{DB6A5D41-9F77-4945-A664-8C83B6A8898B}" dt="2023-02-23T04:08:48.645" v="17061" actId="478"/>
          <ac:cxnSpMkLst>
            <pc:docMk/>
            <pc:sldMk cId="2574031783" sldId="431"/>
            <ac:cxnSpMk id="53" creationId="{B5F78D02-39B3-2B56-955D-4E6B3F232797}"/>
          </ac:cxnSpMkLst>
        </pc:cxnChg>
        <pc:cxnChg chg="add mod">
          <ac:chgData name="Tsemach Mizrachi" userId="85fcc19c-b38c-410f-93a9-519990a4c1f0" providerId="ADAL" clId="{DB6A5D41-9F77-4945-A664-8C83B6A8898B}" dt="2023-02-23T04:10:09.456" v="17095" actId="164"/>
          <ac:cxnSpMkLst>
            <pc:docMk/>
            <pc:sldMk cId="2574031783" sldId="431"/>
            <ac:cxnSpMk id="55" creationId="{95B08F65-C28C-DC75-3B05-CF3C7080C19C}"/>
          </ac:cxnSpMkLst>
        </pc:cxnChg>
        <pc:cxnChg chg="add mod">
          <ac:chgData name="Tsemach Mizrachi" userId="85fcc19c-b38c-410f-93a9-519990a4c1f0" providerId="ADAL" clId="{DB6A5D41-9F77-4945-A664-8C83B6A8898B}" dt="2023-02-23T04:10:09.456" v="17095" actId="164"/>
          <ac:cxnSpMkLst>
            <pc:docMk/>
            <pc:sldMk cId="2574031783" sldId="431"/>
            <ac:cxnSpMk id="57" creationId="{50B74CF8-55A8-FE37-DA78-CBF35749BE4F}"/>
          </ac:cxnSpMkLst>
        </pc:cxnChg>
        <pc:cxnChg chg="add del mod">
          <ac:chgData name="Tsemach Mizrachi" userId="85fcc19c-b38c-410f-93a9-519990a4c1f0" providerId="ADAL" clId="{DB6A5D41-9F77-4945-A664-8C83B6A8898B}" dt="2023-02-23T04:22:55.997" v="17623" actId="478"/>
          <ac:cxnSpMkLst>
            <pc:docMk/>
            <pc:sldMk cId="2574031783" sldId="431"/>
            <ac:cxnSpMk id="70" creationId="{8CDB4B2E-017B-F186-C66D-8E13E0B10F6B}"/>
          </ac:cxnSpMkLst>
        </pc:cxnChg>
      </pc:sldChg>
      <pc:sldChg chg="addSp delSp modSp add mod setBg">
        <pc:chgData name="Tsemach Mizrachi" userId="85fcc19c-b38c-410f-93a9-519990a4c1f0" providerId="ADAL" clId="{DB6A5D41-9F77-4945-A664-8C83B6A8898B}" dt="2023-02-23T04:50:34.758" v="18252" actId="1076"/>
        <pc:sldMkLst>
          <pc:docMk/>
          <pc:sldMk cId="380327905" sldId="432"/>
        </pc:sldMkLst>
        <pc:spChg chg="add mod">
          <ac:chgData name="Tsemach Mizrachi" userId="85fcc19c-b38c-410f-93a9-519990a4c1f0" providerId="ADAL" clId="{DB6A5D41-9F77-4945-A664-8C83B6A8898B}" dt="2023-02-23T04:50:34.758" v="18252" actId="1076"/>
          <ac:spMkLst>
            <pc:docMk/>
            <pc:sldMk cId="380327905" sldId="432"/>
            <ac:spMk id="3" creationId="{1F746A60-5263-7B83-2451-4E6E96EA06FF}"/>
          </ac:spMkLst>
        </pc:spChg>
        <pc:spChg chg="mod">
          <ac:chgData name="Tsemach Mizrachi" userId="85fcc19c-b38c-410f-93a9-519990a4c1f0" providerId="ADAL" clId="{DB6A5D41-9F77-4945-A664-8C83B6A8898B}" dt="2023-02-23T04:36:24.333" v="17976" actId="3064"/>
          <ac:spMkLst>
            <pc:docMk/>
            <pc:sldMk cId="380327905" sldId="432"/>
            <ac:spMk id="9" creationId="{07EBAF2A-1092-D15C-9B3D-A6B9276792C7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12" creationId="{3D34DE37-22C5-8B58-C407-C261901D07EA}"/>
          </ac:spMkLst>
        </pc:spChg>
        <pc:spChg chg="mod">
          <ac:chgData name="Tsemach Mizrachi" userId="85fcc19c-b38c-410f-93a9-519990a4c1f0" providerId="ADAL" clId="{DB6A5D41-9F77-4945-A664-8C83B6A8898B}" dt="2023-02-23T04:50:30.951" v="18251" actId="1076"/>
          <ac:spMkLst>
            <pc:docMk/>
            <pc:sldMk cId="380327905" sldId="432"/>
            <ac:spMk id="13" creationId="{D0CC12DD-EB96-6633-0A6C-91433D785963}"/>
          </ac:spMkLst>
        </pc:spChg>
        <pc:spChg chg="mod">
          <ac:chgData name="Tsemach Mizrachi" userId="85fcc19c-b38c-410f-93a9-519990a4c1f0" providerId="ADAL" clId="{DB6A5D41-9F77-4945-A664-8C83B6A8898B}" dt="2023-02-23T04:36:29.699" v="17977" actId="3064"/>
          <ac:spMkLst>
            <pc:docMk/>
            <pc:sldMk cId="380327905" sldId="432"/>
            <ac:spMk id="16" creationId="{19CDD899-215A-F1FD-1B85-C7DC1CC9C86E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21" creationId="{D7D9A5BE-2BE6-1170-4558-F105170CEA70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24" creationId="{DBB8B7EA-C999-6A64-55E9-BAA2D4485C9C}"/>
          </ac:spMkLst>
        </pc:spChg>
        <pc:spChg chg="add del mod">
          <ac:chgData name="Tsemach Mizrachi" userId="85fcc19c-b38c-410f-93a9-519990a4c1f0" providerId="ADAL" clId="{DB6A5D41-9F77-4945-A664-8C83B6A8898B}" dt="2023-02-23T04:37:04.936" v="17990" actId="1036"/>
          <ac:spMkLst>
            <pc:docMk/>
            <pc:sldMk cId="380327905" sldId="432"/>
            <ac:spMk id="26" creationId="{556ADE02-6EB0-CF7D-E8BD-33C3A62B06D7}"/>
          </ac:spMkLst>
        </pc:spChg>
        <pc:spChg chg="mod">
          <ac:chgData name="Tsemach Mizrachi" userId="85fcc19c-b38c-410f-93a9-519990a4c1f0" providerId="ADAL" clId="{DB6A5D41-9F77-4945-A664-8C83B6A8898B}" dt="2023-02-23T04:50:15.615" v="18249" actId="1035"/>
          <ac:spMkLst>
            <pc:docMk/>
            <pc:sldMk cId="380327905" sldId="432"/>
            <ac:spMk id="27" creationId="{7C12361C-DD43-8528-6F40-CFAA0D2511C0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28" creationId="{0DB3B3D3-F050-0DE0-41CD-10E530496E71}"/>
          </ac:spMkLst>
        </pc:spChg>
        <pc:spChg chg="mod">
          <ac:chgData name="Tsemach Mizrachi" userId="85fcc19c-b38c-410f-93a9-519990a4c1f0" providerId="ADAL" clId="{DB6A5D41-9F77-4945-A664-8C83B6A8898B}" dt="2023-02-23T04:36:37.528" v="17978" actId="122"/>
          <ac:spMkLst>
            <pc:docMk/>
            <pc:sldMk cId="380327905" sldId="432"/>
            <ac:spMk id="32" creationId="{79FD24AA-A51B-A12A-AA33-748479990B1E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43" creationId="{D5B7CCFA-CA08-AA4C-BEBC-AA59DBBD15B8}"/>
          </ac:spMkLst>
        </pc:s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41" creationId="{C553D401-B20B-3DCF-B1F2-74919F320BB6}"/>
          </ac:grpSpMkLst>
        </pc:gr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42" creationId="{894BC737-76EE-2EC1-FE31-F22A3723DDB9}"/>
          </ac:grpSpMkLst>
        </pc:gr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64" creationId="{487D90E0-9C7E-1584-579F-901464E7471B}"/>
          </ac:grpSpMkLst>
        </pc:grpChg>
        <pc:grpChg chg="add del">
          <ac:chgData name="Tsemach Mizrachi" userId="85fcc19c-b38c-410f-93a9-519990a4c1f0" providerId="ADAL" clId="{DB6A5D41-9F77-4945-A664-8C83B6A8898B}" dt="2023-02-23T04:34:44.001" v="17945" actId="478"/>
          <ac:grpSpMkLst>
            <pc:docMk/>
            <pc:sldMk cId="380327905" sldId="432"/>
            <ac:grpSpMk id="65" creationId="{ED5C1CAC-E074-F0C1-1E37-5A6330E60958}"/>
          </ac:grpSpMkLst>
        </pc:grpChg>
        <pc:grpChg chg="mod">
          <ac:chgData name="Tsemach Mizrachi" userId="85fcc19c-b38c-410f-93a9-519990a4c1f0" providerId="ADAL" clId="{DB6A5D41-9F77-4945-A664-8C83B6A8898B}" dt="2023-02-23T04:50:07.217" v="18233" actId="1035"/>
          <ac:grpSpMkLst>
            <pc:docMk/>
            <pc:sldMk cId="380327905" sldId="432"/>
            <ac:grpSpMk id="67" creationId="{95C00D66-312B-DDE4-9F03-9EC986218287}"/>
          </ac:grpSpMkLst>
        </pc:gr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68" creationId="{3AB55B3C-D92C-DBA7-F045-D125B8A03998}"/>
          </ac:grpSpMkLst>
        </pc:grpChg>
        <pc:cxnChg chg="mod">
          <ac:chgData name="Tsemach Mizrachi" userId="85fcc19c-b38c-410f-93a9-519990a4c1f0" providerId="ADAL" clId="{DB6A5D41-9F77-4945-A664-8C83B6A8898B}" dt="2023-02-23T04:35:46.888" v="17966" actId="1036"/>
          <ac:cxnSpMkLst>
            <pc:docMk/>
            <pc:sldMk cId="380327905" sldId="432"/>
            <ac:cxnSpMk id="11" creationId="{E03AA8AE-D433-5ED0-C054-286A36146D31}"/>
          </ac:cxnSpMkLst>
        </pc:cxnChg>
        <pc:cxnChg chg="mod">
          <ac:chgData name="Tsemach Mizrachi" userId="85fcc19c-b38c-410f-93a9-519990a4c1f0" providerId="ADAL" clId="{DB6A5D41-9F77-4945-A664-8C83B6A8898B}" dt="2023-02-23T04:50:01.848" v="18222" actId="1035"/>
          <ac:cxnSpMkLst>
            <pc:docMk/>
            <pc:sldMk cId="380327905" sldId="432"/>
            <ac:cxnSpMk id="22" creationId="{5D0CF1E3-3AC1-0CFF-CB47-AF7E2D967DE7}"/>
          </ac:cxnSpMkLst>
        </pc:cxnChg>
        <pc:cxnChg chg="mod">
          <ac:chgData name="Tsemach Mizrachi" userId="85fcc19c-b38c-410f-93a9-519990a4c1f0" providerId="ADAL" clId="{DB6A5D41-9F77-4945-A664-8C83B6A8898B}" dt="2023-02-23T04:50:15.615" v="18249" actId="1035"/>
          <ac:cxnSpMkLst>
            <pc:docMk/>
            <pc:sldMk cId="380327905" sldId="432"/>
            <ac:cxnSpMk id="25" creationId="{5DF31C98-3996-1351-39ED-9EC600DEF253}"/>
          </ac:cxnSpMkLst>
        </pc:cxnChg>
        <pc:cxnChg chg="mod">
          <ac:chgData name="Tsemach Mizrachi" userId="85fcc19c-b38c-410f-93a9-519990a4c1f0" providerId="ADAL" clId="{DB6A5D41-9F77-4945-A664-8C83B6A8898B}" dt="2023-02-23T04:47:43.959" v="18122" actId="692"/>
          <ac:cxnSpMkLst>
            <pc:docMk/>
            <pc:sldMk cId="380327905" sldId="432"/>
            <ac:cxnSpMk id="46" creationId="{2FB326DD-3ABF-37CB-EAA4-3315D77A03C6}"/>
          </ac:cxnSpMkLst>
        </pc:cxnChg>
        <pc:cxnChg chg="mod">
          <ac:chgData name="Tsemach Mizrachi" userId="85fcc19c-b38c-410f-93a9-519990a4c1f0" providerId="ADAL" clId="{DB6A5D41-9F77-4945-A664-8C83B6A8898B}" dt="2023-02-23T04:47:14.876" v="18120" actId="692"/>
          <ac:cxnSpMkLst>
            <pc:docMk/>
            <pc:sldMk cId="380327905" sldId="432"/>
            <ac:cxnSpMk id="50" creationId="{9A17FAB2-F6C0-77C9-3152-FE993DE4E016}"/>
          </ac:cxnSpMkLst>
        </pc:cxnChg>
        <pc:cxnChg chg="mod">
          <ac:chgData name="Tsemach Mizrachi" userId="85fcc19c-b38c-410f-93a9-519990a4c1f0" providerId="ADAL" clId="{DB6A5D41-9F77-4945-A664-8C83B6A8898B}" dt="2023-02-23T04:47:14.876" v="18120" actId="692"/>
          <ac:cxnSpMkLst>
            <pc:docMk/>
            <pc:sldMk cId="380327905" sldId="432"/>
            <ac:cxnSpMk id="55" creationId="{95B08F65-C28C-DC75-3B05-CF3C7080C19C}"/>
          </ac:cxnSpMkLst>
        </pc:cxnChg>
        <pc:cxnChg chg="mod">
          <ac:chgData name="Tsemach Mizrachi" userId="85fcc19c-b38c-410f-93a9-519990a4c1f0" providerId="ADAL" clId="{DB6A5D41-9F77-4945-A664-8C83B6A8898B}" dt="2023-02-23T04:47:14.876" v="18120" actId="692"/>
          <ac:cxnSpMkLst>
            <pc:docMk/>
            <pc:sldMk cId="380327905" sldId="432"/>
            <ac:cxnSpMk id="57" creationId="{50B74CF8-55A8-FE37-DA78-CBF35749BE4F}"/>
          </ac:cxnSpMkLst>
        </pc:cxnChg>
        <pc:cxnChg chg="mod">
          <ac:chgData name="Tsemach Mizrachi" userId="85fcc19c-b38c-410f-93a9-519990a4c1f0" providerId="ADAL" clId="{DB6A5D41-9F77-4945-A664-8C83B6A8898B}" dt="2023-02-23T04:50:01.848" v="18222" actId="1035"/>
          <ac:cxnSpMkLst>
            <pc:docMk/>
            <pc:sldMk cId="380327905" sldId="432"/>
            <ac:cxnSpMk id="70" creationId="{8CDB4B2E-017B-F186-C66D-8E13E0B10F6B}"/>
          </ac:cxnSpMkLst>
        </pc:cxnChg>
      </pc:sldChg>
    </pc:docChg>
  </pc:docChgLst>
  <pc:docChgLst>
    <pc:chgData name="Tsemach Mizrachi" userId="85fcc19c-b38c-410f-93a9-519990a4c1f0" providerId="ADAL" clId="{F7301F52-2653-4F42-8206-85DD798665E7}"/>
    <pc:docChg chg="undo custSel addSld delSld modSld sldOrd">
      <pc:chgData name="Tsemach Mizrachi" userId="85fcc19c-b38c-410f-93a9-519990a4c1f0" providerId="ADAL" clId="{F7301F52-2653-4F42-8206-85DD798665E7}" dt="2023-03-18T09:41:32.030" v="4791" actId="1076"/>
      <pc:docMkLst>
        <pc:docMk/>
      </pc:docMkLst>
      <pc:sldChg chg="del">
        <pc:chgData name="Tsemach Mizrachi" userId="85fcc19c-b38c-410f-93a9-519990a4c1f0" providerId="ADAL" clId="{F7301F52-2653-4F42-8206-85DD798665E7}" dt="2023-03-16T06:32:17.327" v="906" actId="47"/>
        <pc:sldMkLst>
          <pc:docMk/>
          <pc:sldMk cId="2214135336" sldId="265"/>
        </pc:sldMkLst>
      </pc:sldChg>
      <pc:sldChg chg="del">
        <pc:chgData name="Tsemach Mizrachi" userId="85fcc19c-b38c-410f-93a9-519990a4c1f0" providerId="ADAL" clId="{F7301F52-2653-4F42-8206-85DD798665E7}" dt="2023-03-16T06:32:14.252" v="905" actId="47"/>
        <pc:sldMkLst>
          <pc:docMk/>
          <pc:sldMk cId="1524929771" sldId="272"/>
        </pc:sldMkLst>
      </pc:sldChg>
      <pc:sldChg chg="del">
        <pc:chgData name="Tsemach Mizrachi" userId="85fcc19c-b38c-410f-93a9-519990a4c1f0" providerId="ADAL" clId="{F7301F52-2653-4F42-8206-85DD798665E7}" dt="2023-03-15T20:23:52.150" v="2" actId="47"/>
        <pc:sldMkLst>
          <pc:docMk/>
          <pc:sldMk cId="4178383722" sldId="318"/>
        </pc:sldMkLst>
      </pc:sldChg>
      <pc:sldChg chg="del">
        <pc:chgData name="Tsemach Mizrachi" userId="85fcc19c-b38c-410f-93a9-519990a4c1f0" providerId="ADAL" clId="{F7301F52-2653-4F42-8206-85DD798665E7}" dt="2023-03-15T20:23:49.612" v="1" actId="47"/>
        <pc:sldMkLst>
          <pc:docMk/>
          <pc:sldMk cId="1517216464" sldId="320"/>
        </pc:sldMkLst>
      </pc:sldChg>
      <pc:sldChg chg="del">
        <pc:chgData name="Tsemach Mizrachi" userId="85fcc19c-b38c-410f-93a9-519990a4c1f0" providerId="ADAL" clId="{F7301F52-2653-4F42-8206-85DD798665E7}" dt="2023-03-15T20:23:47.902" v="0" actId="47"/>
        <pc:sldMkLst>
          <pc:docMk/>
          <pc:sldMk cId="2721666870" sldId="397"/>
        </pc:sldMkLst>
      </pc:sldChg>
      <pc:sldChg chg="addSp modSp add mod ord">
        <pc:chgData name="Tsemach Mizrachi" userId="85fcc19c-b38c-410f-93a9-519990a4c1f0" providerId="ADAL" clId="{F7301F52-2653-4F42-8206-85DD798665E7}" dt="2023-03-15T20:29:32.220" v="58" actId="20577"/>
        <pc:sldMkLst>
          <pc:docMk/>
          <pc:sldMk cId="1837171504" sldId="433"/>
        </pc:sldMkLst>
        <pc:spChg chg="mod">
          <ac:chgData name="Tsemach Mizrachi" userId="85fcc19c-b38c-410f-93a9-519990a4c1f0" providerId="ADAL" clId="{F7301F52-2653-4F42-8206-85DD798665E7}" dt="2023-03-15T20:28:04.496" v="51" actId="403"/>
          <ac:spMkLst>
            <pc:docMk/>
            <pc:sldMk cId="1837171504" sldId="433"/>
            <ac:spMk id="2" creationId="{F6B71D39-649B-4C8C-88E8-1EF16531A39B}"/>
          </ac:spMkLst>
        </pc:spChg>
        <pc:spChg chg="mod">
          <ac:chgData name="Tsemach Mizrachi" userId="85fcc19c-b38c-410f-93a9-519990a4c1f0" providerId="ADAL" clId="{F7301F52-2653-4F42-8206-85DD798665E7}" dt="2023-03-15T20:27:52.089" v="47" actId="1076"/>
          <ac:spMkLst>
            <pc:docMk/>
            <pc:sldMk cId="1837171504" sldId="433"/>
            <ac:spMk id="3" creationId="{23C36433-0EED-4BEC-B98A-20BF1A44A9E2}"/>
          </ac:spMkLst>
        </pc:spChg>
        <pc:spChg chg="add mod">
          <ac:chgData name="Tsemach Mizrachi" userId="85fcc19c-b38c-410f-93a9-519990a4c1f0" providerId="ADAL" clId="{F7301F52-2653-4F42-8206-85DD798665E7}" dt="2023-03-15T20:29:32.220" v="58" actId="20577"/>
          <ac:spMkLst>
            <pc:docMk/>
            <pc:sldMk cId="1837171504" sldId="433"/>
            <ac:spMk id="4" creationId="{3961A5DC-BD1D-45F1-8B8F-9AE5B5385DFA}"/>
          </ac:spMkLst>
        </pc:spChg>
      </pc:sldChg>
      <pc:sldChg chg="addSp delSp modSp add mod ord">
        <pc:chgData name="Tsemach Mizrachi" userId="85fcc19c-b38c-410f-93a9-519990a4c1f0" providerId="ADAL" clId="{F7301F52-2653-4F42-8206-85DD798665E7}" dt="2023-03-15T20:38:05.979" v="216" actId="1076"/>
        <pc:sldMkLst>
          <pc:docMk/>
          <pc:sldMk cId="479060525" sldId="434"/>
        </pc:sldMkLst>
        <pc:spChg chg="mod">
          <ac:chgData name="Tsemach Mizrachi" userId="85fcc19c-b38c-410f-93a9-519990a4c1f0" providerId="ADAL" clId="{F7301F52-2653-4F42-8206-85DD798665E7}" dt="2023-03-15T20:29:20.814" v="57"/>
          <ac:spMkLst>
            <pc:docMk/>
            <pc:sldMk cId="479060525" sldId="434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5T20:33:34.533" v="202" actId="20577"/>
          <ac:spMkLst>
            <pc:docMk/>
            <pc:sldMk cId="479060525" sldId="434"/>
            <ac:spMk id="3" creationId="{B6577DE9-5F4B-414D-62FA-65860E1A8650}"/>
          </ac:spMkLst>
        </pc:spChg>
        <pc:spChg chg="mod">
          <ac:chgData name="Tsemach Mizrachi" userId="85fcc19c-b38c-410f-93a9-519990a4c1f0" providerId="ADAL" clId="{F7301F52-2653-4F42-8206-85DD798665E7}" dt="2023-03-15T20:31:54.953" v="162"/>
          <ac:spMkLst>
            <pc:docMk/>
            <pc:sldMk cId="479060525" sldId="434"/>
            <ac:spMk id="5" creationId="{A0BF2682-602C-C637-DC0E-AE571F71FA39}"/>
          </ac:spMkLst>
        </pc:spChg>
        <pc:spChg chg="add del">
          <ac:chgData name="Tsemach Mizrachi" userId="85fcc19c-b38c-410f-93a9-519990a4c1f0" providerId="ADAL" clId="{F7301F52-2653-4F42-8206-85DD798665E7}" dt="2023-03-15T20:32:48.307" v="166"/>
          <ac:spMkLst>
            <pc:docMk/>
            <pc:sldMk cId="479060525" sldId="434"/>
            <ac:spMk id="7" creationId="{BF28D5BA-8B72-1B38-2399-9DF0D109E9B9}"/>
          </ac:spMkLst>
        </pc:spChg>
        <pc:spChg chg="add mod">
          <ac:chgData name="Tsemach Mizrachi" userId="85fcc19c-b38c-410f-93a9-519990a4c1f0" providerId="ADAL" clId="{F7301F52-2653-4F42-8206-85DD798665E7}" dt="2023-03-15T20:38:05.979" v="216" actId="1076"/>
          <ac:spMkLst>
            <pc:docMk/>
            <pc:sldMk cId="479060525" sldId="434"/>
            <ac:spMk id="8" creationId="{CED05A6B-508F-3AAA-312D-7946ECB5C7DC}"/>
          </ac:spMkLst>
        </pc:spChg>
        <pc:grpChg chg="add mod">
          <ac:chgData name="Tsemach Mizrachi" userId="85fcc19c-b38c-410f-93a9-519990a4c1f0" providerId="ADAL" clId="{F7301F52-2653-4F42-8206-85DD798665E7}" dt="2023-03-15T20:33:46.531" v="203" actId="1076"/>
          <ac:grpSpMkLst>
            <pc:docMk/>
            <pc:sldMk cId="479060525" sldId="434"/>
            <ac:grpSpMk id="4" creationId="{48E886AA-D462-E6A7-DE57-523A2B622275}"/>
          </ac:grpSpMkLst>
        </pc:grpChg>
        <pc:picChg chg="mod">
          <ac:chgData name="Tsemach Mizrachi" userId="85fcc19c-b38c-410f-93a9-519990a4c1f0" providerId="ADAL" clId="{F7301F52-2653-4F42-8206-85DD798665E7}" dt="2023-03-15T20:31:54.953" v="162"/>
          <ac:picMkLst>
            <pc:docMk/>
            <pc:sldMk cId="479060525" sldId="434"/>
            <ac:picMk id="6" creationId="{D1FD2997-083E-A4E0-DFB7-3F1874209C32}"/>
          </ac:picMkLst>
        </pc:picChg>
      </pc:sldChg>
      <pc:sldChg chg="addSp delSp modSp add mod">
        <pc:chgData name="Tsemach Mizrachi" userId="85fcc19c-b38c-410f-93a9-519990a4c1f0" providerId="ADAL" clId="{F7301F52-2653-4F42-8206-85DD798665E7}" dt="2023-03-15T20:52:51.348" v="564" actId="20577"/>
        <pc:sldMkLst>
          <pc:docMk/>
          <pc:sldMk cId="921705738" sldId="435"/>
        </pc:sldMkLst>
        <pc:spChg chg="mod">
          <ac:chgData name="Tsemach Mizrachi" userId="85fcc19c-b38c-410f-93a9-519990a4c1f0" providerId="ADAL" clId="{F7301F52-2653-4F42-8206-85DD798665E7}" dt="2023-03-15T20:38:44.556" v="226"/>
          <ac:spMkLst>
            <pc:docMk/>
            <pc:sldMk cId="921705738" sldId="435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5T20:52:51.348" v="564" actId="20577"/>
          <ac:spMkLst>
            <pc:docMk/>
            <pc:sldMk cId="921705738" sldId="435"/>
            <ac:spMk id="3" creationId="{B6577DE9-5F4B-414D-62FA-65860E1A8650}"/>
          </ac:spMkLst>
        </pc:spChg>
        <pc:spChg chg="add mod">
          <ac:chgData name="Tsemach Mizrachi" userId="85fcc19c-b38c-410f-93a9-519990a4c1f0" providerId="ADAL" clId="{F7301F52-2653-4F42-8206-85DD798665E7}" dt="2023-03-15T20:50:49.332" v="536" actId="1076"/>
          <ac:spMkLst>
            <pc:docMk/>
            <pc:sldMk cId="921705738" sldId="435"/>
            <ac:spMk id="7" creationId="{08224AE2-6E4E-C20A-F543-5A1889875870}"/>
          </ac:spMkLst>
        </pc:spChg>
        <pc:spChg chg="del">
          <ac:chgData name="Tsemach Mizrachi" userId="85fcc19c-b38c-410f-93a9-519990a4c1f0" providerId="ADAL" clId="{F7301F52-2653-4F42-8206-85DD798665E7}" dt="2023-03-15T20:38:49.840" v="227" actId="478"/>
          <ac:spMkLst>
            <pc:docMk/>
            <pc:sldMk cId="921705738" sldId="435"/>
            <ac:spMk id="8" creationId="{CED05A6B-508F-3AAA-312D-7946ECB5C7DC}"/>
          </ac:spMkLst>
        </pc:spChg>
        <pc:grpChg chg="del">
          <ac:chgData name="Tsemach Mizrachi" userId="85fcc19c-b38c-410f-93a9-519990a4c1f0" providerId="ADAL" clId="{F7301F52-2653-4F42-8206-85DD798665E7}" dt="2023-03-15T20:38:50.657" v="228" actId="478"/>
          <ac:grpSpMkLst>
            <pc:docMk/>
            <pc:sldMk cId="921705738" sldId="435"/>
            <ac:grpSpMk id="4" creationId="{48E886AA-D462-E6A7-DE57-523A2B622275}"/>
          </ac:grpSpMkLst>
        </pc:grpChg>
      </pc:sldChg>
      <pc:sldChg chg="addSp delSp modSp add mod">
        <pc:chgData name="Tsemach Mizrachi" userId="85fcc19c-b38c-410f-93a9-519990a4c1f0" providerId="ADAL" clId="{F7301F52-2653-4F42-8206-85DD798665E7}" dt="2023-03-15T20:55:56.818" v="601" actId="1076"/>
        <pc:sldMkLst>
          <pc:docMk/>
          <pc:sldMk cId="1549520361" sldId="436"/>
        </pc:sldMkLst>
        <pc:spChg chg="mod">
          <ac:chgData name="Tsemach Mizrachi" userId="85fcc19c-b38c-410f-93a9-519990a4c1f0" providerId="ADAL" clId="{F7301F52-2653-4F42-8206-85DD798665E7}" dt="2023-03-15T20:52:32.176" v="559" actId="20577"/>
          <ac:spMkLst>
            <pc:docMk/>
            <pc:sldMk cId="1549520361" sldId="436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5T20:55:44.897" v="599" actId="20577"/>
          <ac:spMkLst>
            <pc:docMk/>
            <pc:sldMk cId="1549520361" sldId="436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5T20:52:56.045" v="565" actId="478"/>
          <ac:spMkLst>
            <pc:docMk/>
            <pc:sldMk cId="1549520361" sldId="436"/>
            <ac:spMk id="7" creationId="{08224AE2-6E4E-C20A-F543-5A1889875870}"/>
          </ac:spMkLst>
        </pc:spChg>
        <pc:picChg chg="add mod">
          <ac:chgData name="Tsemach Mizrachi" userId="85fcc19c-b38c-410f-93a9-519990a4c1f0" providerId="ADAL" clId="{F7301F52-2653-4F42-8206-85DD798665E7}" dt="2023-03-15T20:55:56.818" v="601" actId="1076"/>
          <ac:picMkLst>
            <pc:docMk/>
            <pc:sldMk cId="1549520361" sldId="436"/>
            <ac:picMk id="2050" creationId="{2CAFDD35-A054-E423-2926-47A8944F05D0}"/>
          </ac:picMkLst>
        </pc:picChg>
      </pc:sldChg>
      <pc:sldChg chg="addSp delSp modSp add mod">
        <pc:chgData name="Tsemach Mizrachi" userId="85fcc19c-b38c-410f-93a9-519990a4c1f0" providerId="ADAL" clId="{F7301F52-2653-4F42-8206-85DD798665E7}" dt="2023-03-16T06:32:29.490" v="921" actId="20577"/>
        <pc:sldMkLst>
          <pc:docMk/>
          <pc:sldMk cId="4038767074" sldId="437"/>
        </pc:sldMkLst>
        <pc:spChg chg="mod">
          <ac:chgData name="Tsemach Mizrachi" userId="85fcc19c-b38c-410f-93a9-519990a4c1f0" providerId="ADAL" clId="{F7301F52-2653-4F42-8206-85DD798665E7}" dt="2023-03-16T06:32:29.490" v="921" actId="20577"/>
          <ac:spMkLst>
            <pc:docMk/>
            <pc:sldMk cId="4038767074" sldId="437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6T06:24:17.359" v="785" actId="20577"/>
          <ac:spMkLst>
            <pc:docMk/>
            <pc:sldMk cId="4038767074" sldId="437"/>
            <ac:spMk id="3" creationId="{B6577DE9-5F4B-414D-62FA-65860E1A8650}"/>
          </ac:spMkLst>
        </pc:spChg>
        <pc:spChg chg="del mod topLvl">
          <ac:chgData name="Tsemach Mizrachi" userId="85fcc19c-b38c-410f-93a9-519990a4c1f0" providerId="ADAL" clId="{F7301F52-2653-4F42-8206-85DD798665E7}" dt="2023-03-16T06:21:09.803" v="677" actId="478"/>
          <ac:spMkLst>
            <pc:docMk/>
            <pc:sldMk cId="4038767074" sldId="437"/>
            <ac:spMk id="5" creationId="{66A09EAC-83C9-E077-3AD3-E9520037E6FE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8" creationId="{117C6699-F719-34AB-064F-2C667B53D767}"/>
          </ac:spMkLst>
        </pc:spChg>
        <pc:spChg chg="del mod topLvl">
          <ac:chgData name="Tsemach Mizrachi" userId="85fcc19c-b38c-410f-93a9-519990a4c1f0" providerId="ADAL" clId="{F7301F52-2653-4F42-8206-85DD798665E7}" dt="2023-03-16T06:20:58.957" v="670" actId="478"/>
          <ac:spMkLst>
            <pc:docMk/>
            <pc:sldMk cId="4038767074" sldId="437"/>
            <ac:spMk id="10" creationId="{FF87601F-BB84-90C7-ED14-3B71D2CE0C8D}"/>
          </ac:spMkLst>
        </pc:spChg>
        <pc:spChg chg="del mod">
          <ac:chgData name="Tsemach Mizrachi" userId="85fcc19c-b38c-410f-93a9-519990a4c1f0" providerId="ADAL" clId="{F7301F52-2653-4F42-8206-85DD798665E7}" dt="2023-03-16T06:20:20.473" v="659" actId="478"/>
          <ac:spMkLst>
            <pc:docMk/>
            <pc:sldMk cId="4038767074" sldId="437"/>
            <ac:spMk id="16" creationId="{C8B4D6C6-1E8F-3C75-0887-DD4EE87F766D}"/>
          </ac:spMkLst>
        </pc:spChg>
        <pc:spChg chg="del mod topLvl">
          <ac:chgData name="Tsemach Mizrachi" userId="85fcc19c-b38c-410f-93a9-519990a4c1f0" providerId="ADAL" clId="{F7301F52-2653-4F42-8206-85DD798665E7}" dt="2023-03-16T06:20:55.249" v="668" actId="478"/>
          <ac:spMkLst>
            <pc:docMk/>
            <pc:sldMk cId="4038767074" sldId="437"/>
            <ac:spMk id="17" creationId="{DDE4DBBB-94D3-78CF-DD3B-8181BEACDC59}"/>
          </ac:spMkLst>
        </pc:spChg>
        <pc:spChg chg="del mod">
          <ac:chgData name="Tsemach Mizrachi" userId="85fcc19c-b38c-410f-93a9-519990a4c1f0" providerId="ADAL" clId="{F7301F52-2653-4F42-8206-85DD798665E7}" dt="2023-03-16T06:20:31.178" v="662" actId="478"/>
          <ac:spMkLst>
            <pc:docMk/>
            <pc:sldMk cId="4038767074" sldId="437"/>
            <ac:spMk id="19" creationId="{FB4AC529-7861-4695-EF83-753676DAD4CB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21" creationId="{9E6A98D1-0719-615E-28DF-362F4B3D9BA5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22" creationId="{F71B6BA6-2A25-5164-E1BB-5DF047006603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23" creationId="{0D289649-28D5-6735-D690-6B77A7F369E8}"/>
          </ac:spMkLst>
        </pc:spChg>
        <pc:spChg chg="add mod">
          <ac:chgData name="Tsemach Mizrachi" userId="85fcc19c-b38c-410f-93a9-519990a4c1f0" providerId="ADAL" clId="{F7301F52-2653-4F42-8206-85DD798665E7}" dt="2023-03-16T06:30:40.818" v="904" actId="1036"/>
          <ac:spMkLst>
            <pc:docMk/>
            <pc:sldMk cId="4038767074" sldId="437"/>
            <ac:spMk id="47" creationId="{44A7DEC5-5E44-E162-23CC-22F023D9D862}"/>
          </ac:spMkLst>
        </pc:spChg>
        <pc:spChg chg="add mod">
          <ac:chgData name="Tsemach Mizrachi" userId="85fcc19c-b38c-410f-93a9-519990a4c1f0" providerId="ADAL" clId="{F7301F52-2653-4F42-8206-85DD798665E7}" dt="2023-03-16T06:30:37.312" v="902" actId="1035"/>
          <ac:spMkLst>
            <pc:docMk/>
            <pc:sldMk cId="4038767074" sldId="437"/>
            <ac:spMk id="48" creationId="{F9B4E99A-A605-DE40-6624-C790C4BD6D22}"/>
          </ac:spMkLst>
        </pc:spChg>
        <pc:spChg chg="add mod">
          <ac:chgData name="Tsemach Mizrachi" userId="85fcc19c-b38c-410f-93a9-519990a4c1f0" providerId="ADAL" clId="{F7301F52-2653-4F42-8206-85DD798665E7}" dt="2023-03-16T06:30:25.733" v="893" actId="164"/>
          <ac:spMkLst>
            <pc:docMk/>
            <pc:sldMk cId="4038767074" sldId="437"/>
            <ac:spMk id="49" creationId="{03E825BA-B07C-F5D4-EC95-353E5D5DF7E1}"/>
          </ac:spMkLst>
        </pc:spChg>
        <pc:spChg chg="add mod">
          <ac:chgData name="Tsemach Mizrachi" userId="85fcc19c-b38c-410f-93a9-519990a4c1f0" providerId="ADAL" clId="{F7301F52-2653-4F42-8206-85DD798665E7}" dt="2023-03-16T06:30:28.806" v="896" actId="1035"/>
          <ac:spMkLst>
            <pc:docMk/>
            <pc:sldMk cId="4038767074" sldId="437"/>
            <ac:spMk id="50" creationId="{3E19F210-F744-6B74-9DD2-F7D0A77A8C84}"/>
          </ac:spMkLst>
        </pc:spChg>
        <pc:grpChg chg="add del mod">
          <ac:chgData name="Tsemach Mizrachi" userId="85fcc19c-b38c-410f-93a9-519990a4c1f0" providerId="ADAL" clId="{F7301F52-2653-4F42-8206-85DD798665E7}" dt="2023-03-16T06:19:58.088" v="654" actId="165"/>
          <ac:grpSpMkLst>
            <pc:docMk/>
            <pc:sldMk cId="4038767074" sldId="437"/>
            <ac:grpSpMk id="4" creationId="{DF0BC4F1-50DC-C95D-931A-7E66E97AD18B}"/>
          </ac:grpSpMkLst>
        </pc:grpChg>
        <pc:grpChg chg="del mod topLvl">
          <ac:chgData name="Tsemach Mizrachi" userId="85fcc19c-b38c-410f-93a9-519990a4c1f0" providerId="ADAL" clId="{F7301F52-2653-4F42-8206-85DD798665E7}" dt="2023-03-16T06:20:06.185" v="655" actId="165"/>
          <ac:grpSpMkLst>
            <pc:docMk/>
            <pc:sldMk cId="4038767074" sldId="437"/>
            <ac:grpSpMk id="7" creationId="{20616CED-A890-E27E-2F8C-625A41EFEFB9}"/>
          </ac:grpSpMkLst>
        </pc:grpChg>
        <pc:grpChg chg="del mod topLvl">
          <ac:chgData name="Tsemach Mizrachi" userId="85fcc19c-b38c-410f-93a9-519990a4c1f0" providerId="ADAL" clId="{F7301F52-2653-4F42-8206-85DD798665E7}" dt="2023-03-16T06:20:10.096" v="656" actId="165"/>
          <ac:grpSpMkLst>
            <pc:docMk/>
            <pc:sldMk cId="4038767074" sldId="437"/>
            <ac:grpSpMk id="9" creationId="{6F0D6EB8-C567-201B-D863-C56483D6C89F}"/>
          </ac:grpSpMkLst>
        </pc:grpChg>
        <pc:grpChg chg="del mod topLvl">
          <ac:chgData name="Tsemach Mizrachi" userId="85fcc19c-b38c-410f-93a9-519990a4c1f0" providerId="ADAL" clId="{F7301F52-2653-4F42-8206-85DD798665E7}" dt="2023-03-16T06:20:27.756" v="661" actId="165"/>
          <ac:grpSpMkLst>
            <pc:docMk/>
            <pc:sldMk cId="4038767074" sldId="437"/>
            <ac:grpSpMk id="11" creationId="{87312773-57F6-04D7-357D-82DA5E51AF57}"/>
          </ac:grpSpMkLst>
        </pc:grpChg>
        <pc:grpChg chg="del mod topLvl">
          <ac:chgData name="Tsemach Mizrachi" userId="85fcc19c-b38c-410f-93a9-519990a4c1f0" providerId="ADAL" clId="{F7301F52-2653-4F42-8206-85DD798665E7}" dt="2023-03-16T06:20:36.323" v="663" actId="165"/>
          <ac:grpSpMkLst>
            <pc:docMk/>
            <pc:sldMk cId="4038767074" sldId="437"/>
            <ac:grpSpMk id="13" creationId="{5871DB9D-7C2A-ACDD-1E16-7EDF601D70BB}"/>
          </ac:grpSpMkLst>
        </pc:grpChg>
        <pc:grpChg chg="del mod topLvl">
          <ac:chgData name="Tsemach Mizrachi" userId="85fcc19c-b38c-410f-93a9-519990a4c1f0" providerId="ADAL" clId="{F7301F52-2653-4F42-8206-85DD798665E7}" dt="2023-03-16T06:20:45.999" v="664" actId="165"/>
          <ac:grpSpMkLst>
            <pc:docMk/>
            <pc:sldMk cId="4038767074" sldId="437"/>
            <ac:grpSpMk id="15" creationId="{0BD3710B-6F31-B000-604F-CA98FCBC8672}"/>
          </ac:grpSpMkLst>
        </pc:grpChg>
        <pc:grpChg chg="add mod">
          <ac:chgData name="Tsemach Mizrachi" userId="85fcc19c-b38c-410f-93a9-519990a4c1f0" providerId="ADAL" clId="{F7301F52-2653-4F42-8206-85DD798665E7}" dt="2023-03-16T06:26:24.677" v="786" actId="1076"/>
          <ac:grpSpMkLst>
            <pc:docMk/>
            <pc:sldMk cId="4038767074" sldId="437"/>
            <ac:grpSpMk id="45" creationId="{B771575E-FAFC-1588-FCC4-58E7170E5855}"/>
          </ac:grpSpMkLst>
        </pc:grpChg>
        <pc:grpChg chg="add mod">
          <ac:chgData name="Tsemach Mizrachi" userId="85fcc19c-b38c-410f-93a9-519990a4c1f0" providerId="ADAL" clId="{F7301F52-2653-4F42-8206-85DD798665E7}" dt="2023-03-16T06:30:25.733" v="893" actId="164"/>
          <ac:grpSpMkLst>
            <pc:docMk/>
            <pc:sldMk cId="4038767074" sldId="437"/>
            <ac:grpSpMk id="51" creationId="{3AB6DC5D-12D7-8087-7CAF-078444451309}"/>
          </ac:grpSpMkLst>
        </pc:grpChg>
        <pc:picChg chg="del">
          <ac:chgData name="Tsemach Mizrachi" userId="85fcc19c-b38c-410f-93a9-519990a4c1f0" providerId="ADAL" clId="{F7301F52-2653-4F42-8206-85DD798665E7}" dt="2023-03-15T20:56:40.762" v="607" actId="478"/>
          <ac:picMkLst>
            <pc:docMk/>
            <pc:sldMk cId="4038767074" sldId="437"/>
            <ac:picMk id="2050" creationId="{2CAFDD35-A054-E423-2926-47A8944F05D0}"/>
          </ac:picMkLst>
        </pc:picChg>
        <pc:cxnChg chg="del mod topLvl">
          <ac:chgData name="Tsemach Mizrachi" userId="85fcc19c-b38c-410f-93a9-519990a4c1f0" providerId="ADAL" clId="{F7301F52-2653-4F42-8206-85DD798665E7}" dt="2023-03-16T06:21:17.833" v="683" actId="478"/>
          <ac:cxnSpMkLst>
            <pc:docMk/>
            <pc:sldMk cId="4038767074" sldId="437"/>
            <ac:cxnSpMk id="6" creationId="{3D47DCAC-42ED-FB4B-0A9F-4A0694D6B9FF}"/>
          </ac:cxnSpMkLst>
        </pc:cxnChg>
        <pc:cxnChg chg="del mod topLvl">
          <ac:chgData name="Tsemach Mizrachi" userId="85fcc19c-b38c-410f-93a9-519990a4c1f0" providerId="ADAL" clId="{F7301F52-2653-4F42-8206-85DD798665E7}" dt="2023-03-16T06:21:01.466" v="672" actId="478"/>
          <ac:cxnSpMkLst>
            <pc:docMk/>
            <pc:sldMk cId="4038767074" sldId="437"/>
            <ac:cxnSpMk id="12" creationId="{F2F6EAFB-E790-C68D-A1B8-A4DA60DF98C7}"/>
          </ac:cxnSpMkLst>
        </pc:cxnChg>
        <pc:cxnChg chg="del mod topLvl">
          <ac:chgData name="Tsemach Mizrachi" userId="85fcc19c-b38c-410f-93a9-519990a4c1f0" providerId="ADAL" clId="{F7301F52-2653-4F42-8206-85DD798665E7}" dt="2023-03-16T06:21:00.118" v="671" actId="478"/>
          <ac:cxnSpMkLst>
            <pc:docMk/>
            <pc:sldMk cId="4038767074" sldId="437"/>
            <ac:cxnSpMk id="14" creationId="{CE736A59-FC3C-D63F-729D-6E1FF30DF1F3}"/>
          </ac:cxnSpMkLst>
        </pc:cxnChg>
        <pc:cxnChg chg="del mod">
          <ac:chgData name="Tsemach Mizrachi" userId="85fcc19c-b38c-410f-93a9-519990a4c1f0" providerId="ADAL" clId="{F7301F52-2653-4F42-8206-85DD798665E7}" dt="2023-03-16T06:20:14.864" v="657" actId="478"/>
          <ac:cxnSpMkLst>
            <pc:docMk/>
            <pc:sldMk cId="4038767074" sldId="437"/>
            <ac:cxnSpMk id="18" creationId="{75219312-A33B-B74E-3AE7-46F389BFB8E8}"/>
          </ac:cxnSpMkLst>
        </pc:cxnChg>
        <pc:cxnChg chg="del mod topLvl">
          <ac:chgData name="Tsemach Mizrachi" userId="85fcc19c-b38c-410f-93a9-519990a4c1f0" providerId="ADAL" clId="{F7301F52-2653-4F42-8206-85DD798665E7}" dt="2023-03-16T06:21:02.938" v="673" actId="478"/>
          <ac:cxnSpMkLst>
            <pc:docMk/>
            <pc:sldMk cId="4038767074" sldId="437"/>
            <ac:cxnSpMk id="20" creationId="{890535D0-08AD-E40B-490D-F611533A723E}"/>
          </ac:cxnSpMkLst>
        </pc:cxnChg>
        <pc:cxnChg chg="del mod topLvl">
          <ac:chgData name="Tsemach Mizrachi" userId="85fcc19c-b38c-410f-93a9-519990a4c1f0" providerId="ADAL" clId="{F7301F52-2653-4F42-8206-85DD798665E7}" dt="2023-03-16T06:21:04.857" v="675" actId="478"/>
          <ac:cxnSpMkLst>
            <pc:docMk/>
            <pc:sldMk cId="4038767074" sldId="437"/>
            <ac:cxnSpMk id="24" creationId="{621A23E0-AC98-4454-D438-638D2972A460}"/>
          </ac:cxnSpMkLst>
        </pc:cxnChg>
        <pc:cxnChg chg="del mod topLvl">
          <ac:chgData name="Tsemach Mizrachi" userId="85fcc19c-b38c-410f-93a9-519990a4c1f0" providerId="ADAL" clId="{F7301F52-2653-4F42-8206-85DD798665E7}" dt="2023-03-16T06:20:52.949" v="667" actId="478"/>
          <ac:cxnSpMkLst>
            <pc:docMk/>
            <pc:sldMk cId="4038767074" sldId="437"/>
            <ac:cxnSpMk id="25" creationId="{5B8B3F2E-CB99-C513-2E88-5241717E0DD3}"/>
          </ac:cxnSpMkLst>
        </pc:cxnChg>
        <pc:cxnChg chg="del mod topLvl">
          <ac:chgData name="Tsemach Mizrachi" userId="85fcc19c-b38c-410f-93a9-519990a4c1f0" providerId="ADAL" clId="{F7301F52-2653-4F42-8206-85DD798665E7}" dt="2023-03-16T06:21:05.890" v="676" actId="478"/>
          <ac:cxnSpMkLst>
            <pc:docMk/>
            <pc:sldMk cId="4038767074" sldId="437"/>
            <ac:cxnSpMk id="26" creationId="{0432FFC5-1DC4-E7FC-BF7D-4D5632EF9B53}"/>
          </ac:cxnSpMkLst>
        </pc:cxnChg>
        <pc:cxnChg chg="del mod topLvl">
          <ac:chgData name="Tsemach Mizrachi" userId="85fcc19c-b38c-410f-93a9-519990a4c1f0" providerId="ADAL" clId="{F7301F52-2653-4F42-8206-85DD798665E7}" dt="2023-03-16T06:21:03.873" v="674" actId="478"/>
          <ac:cxnSpMkLst>
            <pc:docMk/>
            <pc:sldMk cId="4038767074" sldId="437"/>
            <ac:cxnSpMk id="27" creationId="{0E849760-C4BA-59F0-1FC2-52ED10DF378D}"/>
          </ac:cxnSpMkLst>
        </pc:cxnChg>
        <pc:cxnChg chg="del mod">
          <ac:chgData name="Tsemach Mizrachi" userId="85fcc19c-b38c-410f-93a9-519990a4c1f0" providerId="ADAL" clId="{F7301F52-2653-4F42-8206-85DD798665E7}" dt="2023-03-16T06:20:18.201" v="658" actId="478"/>
          <ac:cxnSpMkLst>
            <pc:docMk/>
            <pc:sldMk cId="4038767074" sldId="437"/>
            <ac:cxnSpMk id="28" creationId="{2BCF0A10-1EB3-2183-98D1-FF8E68C315CD}"/>
          </ac:cxnSpMkLst>
        </pc:cxnChg>
        <pc:cxnChg chg="mod topLvl">
          <ac:chgData name="Tsemach Mizrachi" userId="85fcc19c-b38c-410f-93a9-519990a4c1f0" providerId="ADAL" clId="{F7301F52-2653-4F42-8206-85DD798665E7}" dt="2023-03-16T06:24:00.605" v="749" actId="164"/>
          <ac:cxnSpMkLst>
            <pc:docMk/>
            <pc:sldMk cId="4038767074" sldId="437"/>
            <ac:cxnSpMk id="29" creationId="{FB65EE34-DB20-09FE-0AFA-1B86A1319E67}"/>
          </ac:cxnSpMkLst>
        </pc:cxnChg>
        <pc:cxnChg chg="mod topLvl">
          <ac:chgData name="Tsemach Mizrachi" userId="85fcc19c-b38c-410f-93a9-519990a4c1f0" providerId="ADAL" clId="{F7301F52-2653-4F42-8206-85DD798665E7}" dt="2023-03-16T06:24:00.605" v="749" actId="164"/>
          <ac:cxnSpMkLst>
            <pc:docMk/>
            <pc:sldMk cId="4038767074" sldId="437"/>
            <ac:cxnSpMk id="30" creationId="{8C368065-9106-9936-498E-78FFCE10E566}"/>
          </ac:cxnSpMkLst>
        </pc:cxnChg>
        <pc:cxnChg chg="add del mod topLvl">
          <ac:chgData name="Tsemach Mizrachi" userId="85fcc19c-b38c-410f-93a9-519990a4c1f0" providerId="ADAL" clId="{F7301F52-2653-4F42-8206-85DD798665E7}" dt="2023-03-16T06:24:00.605" v="749" actId="164"/>
          <ac:cxnSpMkLst>
            <pc:docMk/>
            <pc:sldMk cId="4038767074" sldId="437"/>
            <ac:cxnSpMk id="31" creationId="{8C135951-55C3-E63D-A72F-0E03E0060F59}"/>
          </ac:cxnSpMkLst>
        </pc:cxnChg>
      </pc:sldChg>
      <pc:sldChg chg="addSp delSp modSp add mod">
        <pc:chgData name="Tsemach Mizrachi" userId="85fcc19c-b38c-410f-93a9-519990a4c1f0" providerId="ADAL" clId="{F7301F52-2653-4F42-8206-85DD798665E7}" dt="2023-03-16T06:50:47.964" v="1341" actId="1076"/>
        <pc:sldMkLst>
          <pc:docMk/>
          <pc:sldMk cId="1143690472" sldId="438"/>
        </pc:sldMkLst>
        <pc:spChg chg="mod">
          <ac:chgData name="Tsemach Mizrachi" userId="85fcc19c-b38c-410f-93a9-519990a4c1f0" providerId="ADAL" clId="{F7301F52-2653-4F42-8206-85DD798665E7}" dt="2023-03-16T06:32:47.485" v="936" actId="20577"/>
          <ac:spMkLst>
            <pc:docMk/>
            <pc:sldMk cId="1143690472" sldId="438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6T06:49:02.764" v="1324" actId="14100"/>
          <ac:spMkLst>
            <pc:docMk/>
            <pc:sldMk cId="1143690472" sldId="438"/>
            <ac:spMk id="3" creationId="{B6577DE9-5F4B-414D-62FA-65860E1A8650}"/>
          </ac:spMkLst>
        </pc:spChg>
        <pc:spChg chg="add mod">
          <ac:chgData name="Tsemach Mizrachi" userId="85fcc19c-b38c-410f-93a9-519990a4c1f0" providerId="ADAL" clId="{F7301F52-2653-4F42-8206-85DD798665E7}" dt="2023-03-16T06:35:27.692" v="1010" actId="20577"/>
          <ac:spMkLst>
            <pc:docMk/>
            <pc:sldMk cId="1143690472" sldId="438"/>
            <ac:spMk id="4" creationId="{7CA4CB9F-3091-F586-06DA-44B130DB3FC8}"/>
          </ac:spMkLst>
        </pc:spChg>
        <pc:spChg chg="add mod">
          <ac:chgData name="Tsemach Mizrachi" userId="85fcc19c-b38c-410f-93a9-519990a4c1f0" providerId="ADAL" clId="{F7301F52-2653-4F42-8206-85DD798665E7}" dt="2023-03-16T06:38:55.765" v="1077" actId="20577"/>
          <ac:spMkLst>
            <pc:docMk/>
            <pc:sldMk cId="1143690472" sldId="438"/>
            <ac:spMk id="5" creationId="{00F42535-3975-D778-2BF0-A52AB4B8A21E}"/>
          </ac:spMkLst>
        </pc:spChg>
        <pc:spChg chg="add mod">
          <ac:chgData name="Tsemach Mizrachi" userId="85fcc19c-b38c-410f-93a9-519990a4c1f0" providerId="ADAL" clId="{F7301F52-2653-4F42-8206-85DD798665E7}" dt="2023-03-16T06:41:30.603" v="1106" actId="1076"/>
          <ac:spMkLst>
            <pc:docMk/>
            <pc:sldMk cId="1143690472" sldId="438"/>
            <ac:spMk id="6" creationId="{391A2944-FF6D-921E-AEED-AD4938EA31FF}"/>
          </ac:spMkLst>
        </pc:spChg>
        <pc:spChg chg="add mod">
          <ac:chgData name="Tsemach Mizrachi" userId="85fcc19c-b38c-410f-93a9-519990a4c1f0" providerId="ADAL" clId="{F7301F52-2653-4F42-8206-85DD798665E7}" dt="2023-03-16T06:48:17.200" v="1317" actId="1035"/>
          <ac:spMkLst>
            <pc:docMk/>
            <pc:sldMk cId="1143690472" sldId="438"/>
            <ac:spMk id="7" creationId="{809FB6D0-91D0-8E4E-2D02-FA466F0579B7}"/>
          </ac:spMkLst>
        </pc:spChg>
        <pc:spChg chg="mod">
          <ac:chgData name="Tsemach Mizrachi" userId="85fcc19c-b38c-410f-93a9-519990a4c1f0" providerId="ADAL" clId="{F7301F52-2653-4F42-8206-85DD798665E7}" dt="2023-03-16T06:43:10.631" v="1208"/>
          <ac:spMkLst>
            <pc:docMk/>
            <pc:sldMk cId="1143690472" sldId="438"/>
            <ac:spMk id="8" creationId="{117C6699-F719-34AB-064F-2C667B53D767}"/>
          </ac:spMkLst>
        </pc:spChg>
        <pc:spChg chg="add del mod">
          <ac:chgData name="Tsemach Mizrachi" userId="85fcc19c-b38c-410f-93a9-519990a4c1f0" providerId="ADAL" clId="{F7301F52-2653-4F42-8206-85DD798665E7}" dt="2023-03-16T06:45:21.156" v="1265"/>
          <ac:spMkLst>
            <pc:docMk/>
            <pc:sldMk cId="1143690472" sldId="438"/>
            <ac:spMk id="9" creationId="{82C0D10A-568B-2975-9630-A7B904E23AFC}"/>
          </ac:spMkLst>
        </pc:spChg>
        <pc:spChg chg="add del mod">
          <ac:chgData name="Tsemach Mizrachi" userId="85fcc19c-b38c-410f-93a9-519990a4c1f0" providerId="ADAL" clId="{F7301F52-2653-4F42-8206-85DD798665E7}" dt="2023-03-16T06:46:18.362" v="1284"/>
          <ac:spMkLst>
            <pc:docMk/>
            <pc:sldMk cId="1143690472" sldId="438"/>
            <ac:spMk id="10" creationId="{878DE74E-C2FC-1F59-67B3-E74736947B43}"/>
          </ac:spMkLst>
        </pc:spChg>
        <pc:spChg chg="add mod">
          <ac:chgData name="Tsemach Mizrachi" userId="85fcc19c-b38c-410f-93a9-519990a4c1f0" providerId="ADAL" clId="{F7301F52-2653-4F42-8206-85DD798665E7}" dt="2023-03-16T06:49:11.894" v="1326" actId="1076"/>
          <ac:spMkLst>
            <pc:docMk/>
            <pc:sldMk cId="1143690472" sldId="438"/>
            <ac:spMk id="12" creationId="{B8BD4B01-C66A-B939-41F6-79A74935268E}"/>
          </ac:spMkLst>
        </pc:spChg>
        <pc:spChg chg="add mod">
          <ac:chgData name="Tsemach Mizrachi" userId="85fcc19c-b38c-410f-93a9-519990a4c1f0" providerId="ADAL" clId="{F7301F52-2653-4F42-8206-85DD798665E7}" dt="2023-03-16T06:50:47.964" v="1341" actId="1076"/>
          <ac:spMkLst>
            <pc:docMk/>
            <pc:sldMk cId="1143690472" sldId="438"/>
            <ac:spMk id="14" creationId="{55F380A4-0F12-3937-6974-E8930790CAC1}"/>
          </ac:spMkLst>
        </pc:spChg>
        <pc:spChg chg="mod">
          <ac:chgData name="Tsemach Mizrachi" userId="85fcc19c-b38c-410f-93a9-519990a4c1f0" providerId="ADAL" clId="{F7301F52-2653-4F42-8206-85DD798665E7}" dt="2023-03-16T06:43:17.113" v="1223" actId="1037"/>
          <ac:spMkLst>
            <pc:docMk/>
            <pc:sldMk cId="1143690472" sldId="438"/>
            <ac:spMk id="21" creationId="{9E6A98D1-0719-615E-28DF-362F4B3D9BA5}"/>
          </ac:spMkLst>
        </pc:spChg>
        <pc:spChg chg="mod">
          <ac:chgData name="Tsemach Mizrachi" userId="85fcc19c-b38c-410f-93a9-519990a4c1f0" providerId="ADAL" clId="{F7301F52-2653-4F42-8206-85DD798665E7}" dt="2023-03-16T06:43:10.631" v="1208"/>
          <ac:spMkLst>
            <pc:docMk/>
            <pc:sldMk cId="1143690472" sldId="438"/>
            <ac:spMk id="22" creationId="{F71B6BA6-2A25-5164-E1BB-5DF047006603}"/>
          </ac:spMkLst>
        </pc:spChg>
        <pc:spChg chg="mod">
          <ac:chgData name="Tsemach Mizrachi" userId="85fcc19c-b38c-410f-93a9-519990a4c1f0" providerId="ADAL" clId="{F7301F52-2653-4F42-8206-85DD798665E7}" dt="2023-03-16T06:43:10.631" v="1208"/>
          <ac:spMkLst>
            <pc:docMk/>
            <pc:sldMk cId="1143690472" sldId="438"/>
            <ac:spMk id="23" creationId="{0D289649-28D5-6735-D690-6B77A7F369E8}"/>
          </ac:spMkLst>
        </pc:spChg>
        <pc:spChg chg="mod">
          <ac:chgData name="Tsemach Mizrachi" userId="85fcc19c-b38c-410f-93a9-519990a4c1f0" providerId="ADAL" clId="{F7301F52-2653-4F42-8206-85DD798665E7}" dt="2023-03-16T06:35:12.823" v="1004" actId="14100"/>
          <ac:spMkLst>
            <pc:docMk/>
            <pc:sldMk cId="1143690472" sldId="438"/>
            <ac:spMk id="47" creationId="{44A7DEC5-5E44-E162-23CC-22F023D9D862}"/>
          </ac:spMkLst>
        </pc:spChg>
        <pc:spChg chg="del mod">
          <ac:chgData name="Tsemach Mizrachi" userId="85fcc19c-b38c-410f-93a9-519990a4c1f0" providerId="ADAL" clId="{F7301F52-2653-4F42-8206-85DD798665E7}" dt="2023-03-16T06:48:30.469" v="1319" actId="478"/>
          <ac:spMkLst>
            <pc:docMk/>
            <pc:sldMk cId="1143690472" sldId="438"/>
            <ac:spMk id="48" creationId="{F9B4E99A-A605-DE40-6624-C790C4BD6D22}"/>
          </ac:spMkLst>
        </pc:spChg>
        <pc:spChg chg="del">
          <ac:chgData name="Tsemach Mizrachi" userId="85fcc19c-b38c-410f-93a9-519990a4c1f0" providerId="ADAL" clId="{F7301F52-2653-4F42-8206-85DD798665E7}" dt="2023-03-16T06:48:38.618" v="1322" actId="478"/>
          <ac:spMkLst>
            <pc:docMk/>
            <pc:sldMk cId="1143690472" sldId="438"/>
            <ac:spMk id="49" creationId="{03E825BA-B07C-F5D4-EC95-353E5D5DF7E1}"/>
          </ac:spMkLst>
        </pc:spChg>
        <pc:spChg chg="mod">
          <ac:chgData name="Tsemach Mizrachi" userId="85fcc19c-b38c-410f-93a9-519990a4c1f0" providerId="ADAL" clId="{F7301F52-2653-4F42-8206-85DD798665E7}" dt="2023-03-16T06:36:53.690" v="1069" actId="20577"/>
          <ac:spMkLst>
            <pc:docMk/>
            <pc:sldMk cId="1143690472" sldId="438"/>
            <ac:spMk id="50" creationId="{3E19F210-F744-6B74-9DD2-F7D0A77A8C84}"/>
          </ac:spMkLst>
        </pc:spChg>
        <pc:grpChg chg="mod">
          <ac:chgData name="Tsemach Mizrachi" userId="85fcc19c-b38c-410f-93a9-519990a4c1f0" providerId="ADAL" clId="{F7301F52-2653-4F42-8206-85DD798665E7}" dt="2023-03-16T06:43:10.631" v="1208"/>
          <ac:grpSpMkLst>
            <pc:docMk/>
            <pc:sldMk cId="1143690472" sldId="438"/>
            <ac:grpSpMk id="45" creationId="{B771575E-FAFC-1588-FCC4-58E7170E5855}"/>
          </ac:grpSpMkLst>
        </pc:grpChg>
        <pc:grpChg chg="add del mod">
          <ac:chgData name="Tsemach Mizrachi" userId="85fcc19c-b38c-410f-93a9-519990a4c1f0" providerId="ADAL" clId="{F7301F52-2653-4F42-8206-85DD798665E7}" dt="2023-03-16T06:48:35.175" v="1321" actId="478"/>
          <ac:grpSpMkLst>
            <pc:docMk/>
            <pc:sldMk cId="1143690472" sldId="438"/>
            <ac:grpSpMk id="51" creationId="{3AB6DC5D-12D7-8087-7CAF-078444451309}"/>
          </ac:grpSpMkLst>
        </pc:grpChg>
        <pc:cxnChg chg="mod">
          <ac:chgData name="Tsemach Mizrachi" userId="85fcc19c-b38c-410f-93a9-519990a4c1f0" providerId="ADAL" clId="{F7301F52-2653-4F42-8206-85DD798665E7}" dt="2023-03-16T06:43:10.631" v="1208"/>
          <ac:cxnSpMkLst>
            <pc:docMk/>
            <pc:sldMk cId="1143690472" sldId="438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06:43:10.631" v="1208"/>
          <ac:cxnSpMkLst>
            <pc:docMk/>
            <pc:sldMk cId="1143690472" sldId="438"/>
            <ac:cxnSpMk id="30" creationId="{8C368065-9106-9936-498E-78FFCE10E566}"/>
          </ac:cxnSpMkLst>
        </pc:cxnChg>
        <pc:cxnChg chg="mod">
          <ac:chgData name="Tsemach Mizrachi" userId="85fcc19c-b38c-410f-93a9-519990a4c1f0" providerId="ADAL" clId="{F7301F52-2653-4F42-8206-85DD798665E7}" dt="2023-03-16T06:43:10.631" v="1208"/>
          <ac:cxnSpMkLst>
            <pc:docMk/>
            <pc:sldMk cId="1143690472" sldId="438"/>
            <ac:cxnSpMk id="31" creationId="{8C135951-55C3-E63D-A72F-0E03E0060F59}"/>
          </ac:cxnSpMkLst>
        </pc:cxnChg>
      </pc:sldChg>
      <pc:sldChg chg="addSp delSp modSp add mod modAnim">
        <pc:chgData name="Tsemach Mizrachi" userId="85fcc19c-b38c-410f-93a9-519990a4c1f0" providerId="ADAL" clId="{F7301F52-2653-4F42-8206-85DD798665E7}" dt="2023-03-16T06:53:47.999" v="1368" actId="1035"/>
        <pc:sldMkLst>
          <pc:docMk/>
          <pc:sldMk cId="4245489275" sldId="439"/>
        </pc:sldMkLst>
        <pc:spChg chg="del mod">
          <ac:chgData name="Tsemach Mizrachi" userId="85fcc19c-b38c-410f-93a9-519990a4c1f0" providerId="ADAL" clId="{F7301F52-2653-4F42-8206-85DD798665E7}" dt="2023-03-16T06:51:50.467" v="1353"/>
          <ac:spMkLst>
            <pc:docMk/>
            <pc:sldMk cId="4245489275" sldId="439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6T06:51:12.056" v="1345" actId="478"/>
          <ac:spMkLst>
            <pc:docMk/>
            <pc:sldMk cId="4245489275" sldId="439"/>
            <ac:spMk id="4" creationId="{7CA4CB9F-3091-F586-06DA-44B130DB3FC8}"/>
          </ac:spMkLst>
        </pc:spChg>
        <pc:spChg chg="del">
          <ac:chgData name="Tsemach Mizrachi" userId="85fcc19c-b38c-410f-93a9-519990a4c1f0" providerId="ADAL" clId="{F7301F52-2653-4F42-8206-85DD798665E7}" dt="2023-03-16T06:51:16.702" v="1347" actId="478"/>
          <ac:spMkLst>
            <pc:docMk/>
            <pc:sldMk cId="4245489275" sldId="439"/>
            <ac:spMk id="5" creationId="{00F42535-3975-D778-2BF0-A52AB4B8A21E}"/>
          </ac:spMkLst>
        </pc:spChg>
        <pc:spChg chg="del">
          <ac:chgData name="Tsemach Mizrachi" userId="85fcc19c-b38c-410f-93a9-519990a4c1f0" providerId="ADAL" clId="{F7301F52-2653-4F42-8206-85DD798665E7}" dt="2023-03-16T06:51:18.754" v="1348" actId="478"/>
          <ac:spMkLst>
            <pc:docMk/>
            <pc:sldMk cId="4245489275" sldId="439"/>
            <ac:spMk id="6" creationId="{391A2944-FF6D-921E-AEED-AD4938EA31FF}"/>
          </ac:spMkLst>
        </pc:spChg>
        <pc:spChg chg="del">
          <ac:chgData name="Tsemach Mizrachi" userId="85fcc19c-b38c-410f-93a9-519990a4c1f0" providerId="ADAL" clId="{F7301F52-2653-4F42-8206-85DD798665E7}" dt="2023-03-16T06:51:23.610" v="1350" actId="478"/>
          <ac:spMkLst>
            <pc:docMk/>
            <pc:sldMk cId="4245489275" sldId="439"/>
            <ac:spMk id="7" creationId="{809FB6D0-91D0-8E4E-2D02-FA466F0579B7}"/>
          </ac:spMkLst>
        </pc:spChg>
        <pc:spChg chg="del">
          <ac:chgData name="Tsemach Mizrachi" userId="85fcc19c-b38c-410f-93a9-519990a4c1f0" providerId="ADAL" clId="{F7301F52-2653-4F42-8206-85DD798665E7}" dt="2023-03-16T06:51:25.214" v="1351" actId="478"/>
          <ac:spMkLst>
            <pc:docMk/>
            <pc:sldMk cId="4245489275" sldId="439"/>
            <ac:spMk id="12" creationId="{B8BD4B01-C66A-B939-41F6-79A74935268E}"/>
          </ac:spMkLst>
        </pc:spChg>
        <pc:spChg chg="del">
          <ac:chgData name="Tsemach Mizrachi" userId="85fcc19c-b38c-410f-93a9-519990a4c1f0" providerId="ADAL" clId="{F7301F52-2653-4F42-8206-85DD798665E7}" dt="2023-03-16T06:51:27.403" v="1352" actId="478"/>
          <ac:spMkLst>
            <pc:docMk/>
            <pc:sldMk cId="4245489275" sldId="439"/>
            <ac:spMk id="14" creationId="{55F380A4-0F12-3937-6974-E8930790CAC1}"/>
          </ac:spMkLst>
        </pc:spChg>
        <pc:spChg chg="del topLvl">
          <ac:chgData name="Tsemach Mizrachi" userId="85fcc19c-b38c-410f-93a9-519990a4c1f0" providerId="ADAL" clId="{F7301F52-2653-4F42-8206-85DD798665E7}" dt="2023-03-16T06:51:10.006" v="1344" actId="478"/>
          <ac:spMkLst>
            <pc:docMk/>
            <pc:sldMk cId="4245489275" sldId="439"/>
            <ac:spMk id="47" creationId="{44A7DEC5-5E44-E162-23CC-22F023D9D862}"/>
          </ac:spMkLst>
        </pc:spChg>
        <pc:spChg chg="del topLvl">
          <ac:chgData name="Tsemach Mizrachi" userId="85fcc19c-b38c-410f-93a9-519990a4c1f0" providerId="ADAL" clId="{F7301F52-2653-4F42-8206-85DD798665E7}" dt="2023-03-16T06:51:13.943" v="1346" actId="478"/>
          <ac:spMkLst>
            <pc:docMk/>
            <pc:sldMk cId="4245489275" sldId="439"/>
            <ac:spMk id="50" creationId="{3E19F210-F744-6B74-9DD2-F7D0A77A8C84}"/>
          </ac:spMkLst>
        </pc:spChg>
        <pc:grpChg chg="del">
          <ac:chgData name="Tsemach Mizrachi" userId="85fcc19c-b38c-410f-93a9-519990a4c1f0" providerId="ADAL" clId="{F7301F52-2653-4F42-8206-85DD798665E7}" dt="2023-03-16T06:51:21.705" v="1349" actId="478"/>
          <ac:grpSpMkLst>
            <pc:docMk/>
            <pc:sldMk cId="4245489275" sldId="439"/>
            <ac:grpSpMk id="45" creationId="{B771575E-FAFC-1588-FCC4-58E7170E5855}"/>
          </ac:grpSpMkLst>
        </pc:grpChg>
        <pc:grpChg chg="del">
          <ac:chgData name="Tsemach Mizrachi" userId="85fcc19c-b38c-410f-93a9-519990a4c1f0" providerId="ADAL" clId="{F7301F52-2653-4F42-8206-85DD798665E7}" dt="2023-03-16T06:51:10.006" v="1344" actId="478"/>
          <ac:grpSpMkLst>
            <pc:docMk/>
            <pc:sldMk cId="4245489275" sldId="439"/>
            <ac:grpSpMk id="51" creationId="{3AB6DC5D-12D7-8087-7CAF-078444451309}"/>
          </ac:grpSpMkLst>
        </pc:grpChg>
        <pc:picChg chg="add mod">
          <ac:chgData name="Tsemach Mizrachi" userId="85fcc19c-b38c-410f-93a9-519990a4c1f0" providerId="ADAL" clId="{F7301F52-2653-4F42-8206-85DD798665E7}" dt="2023-03-16T06:53:47.999" v="1368" actId="1035"/>
          <ac:picMkLst>
            <pc:docMk/>
            <pc:sldMk cId="4245489275" sldId="439"/>
            <ac:picMk id="9" creationId="{D8BA6C09-DD06-4DE8-60E9-602EBFECA5F8}"/>
          </ac:picMkLst>
        </pc:picChg>
        <pc:cxnChg chg="mod">
          <ac:chgData name="Tsemach Mizrachi" userId="85fcc19c-b38c-410f-93a9-519990a4c1f0" providerId="ADAL" clId="{F7301F52-2653-4F42-8206-85DD798665E7}" dt="2023-03-16T06:51:21.705" v="1349" actId="478"/>
          <ac:cxnSpMkLst>
            <pc:docMk/>
            <pc:sldMk cId="4245489275" sldId="439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06:51:21.705" v="1349" actId="478"/>
          <ac:cxnSpMkLst>
            <pc:docMk/>
            <pc:sldMk cId="4245489275" sldId="439"/>
            <ac:cxnSpMk id="30" creationId="{8C368065-9106-9936-498E-78FFCE10E566}"/>
          </ac:cxnSpMkLst>
        </pc:cxnChg>
      </pc:sldChg>
      <pc:sldChg chg="addSp delSp modSp add mod ord">
        <pc:chgData name="Tsemach Mizrachi" userId="85fcc19c-b38c-410f-93a9-519990a4c1f0" providerId="ADAL" clId="{F7301F52-2653-4F42-8206-85DD798665E7}" dt="2023-03-16T16:08:43.696" v="2173" actId="14100"/>
        <pc:sldMkLst>
          <pc:docMk/>
          <pc:sldMk cId="2879851571" sldId="440"/>
        </pc:sldMkLst>
        <pc:spChg chg="mod">
          <ac:chgData name="Tsemach Mizrachi" userId="85fcc19c-b38c-410f-93a9-519990a4c1f0" providerId="ADAL" clId="{F7301F52-2653-4F42-8206-85DD798665E7}" dt="2023-03-16T16:06:44.917" v="2112" actId="1076"/>
          <ac:spMkLst>
            <pc:docMk/>
            <pc:sldMk cId="2879851571" sldId="440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6T15:57:22.524" v="1893" actId="1076"/>
          <ac:spMkLst>
            <pc:docMk/>
            <pc:sldMk cId="2879851571" sldId="440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6T06:54:13.897" v="1379" actId="478"/>
          <ac:spMkLst>
            <pc:docMk/>
            <pc:sldMk cId="2879851571" sldId="440"/>
            <ac:spMk id="4" creationId="{7CA4CB9F-3091-F586-06DA-44B130DB3FC8}"/>
          </ac:spMkLst>
        </pc:spChg>
        <pc:spChg chg="add mod ord">
          <ac:chgData name="Tsemach Mizrachi" userId="85fcc19c-b38c-410f-93a9-519990a4c1f0" providerId="ADAL" clId="{F7301F52-2653-4F42-8206-85DD798665E7}" dt="2023-03-16T16:08:40.370" v="2172" actId="166"/>
          <ac:spMkLst>
            <pc:docMk/>
            <pc:sldMk cId="2879851571" sldId="440"/>
            <ac:spMk id="4" creationId="{FFB56CC7-2619-1167-1610-B552299C16CE}"/>
          </ac:spMkLst>
        </pc:spChg>
        <pc:spChg chg="del">
          <ac:chgData name="Tsemach Mizrachi" userId="85fcc19c-b38c-410f-93a9-519990a4c1f0" providerId="ADAL" clId="{F7301F52-2653-4F42-8206-85DD798665E7}" dt="2023-03-16T06:54:17.227" v="1381" actId="478"/>
          <ac:spMkLst>
            <pc:docMk/>
            <pc:sldMk cId="2879851571" sldId="440"/>
            <ac:spMk id="5" creationId="{00F42535-3975-D778-2BF0-A52AB4B8A21E}"/>
          </ac:spMkLst>
        </pc:spChg>
        <pc:spChg chg="add mod">
          <ac:chgData name="Tsemach Mizrachi" userId="85fcc19c-b38c-410f-93a9-519990a4c1f0" providerId="ADAL" clId="{F7301F52-2653-4F42-8206-85DD798665E7}" dt="2023-03-16T16:08:10.720" v="2165" actId="14100"/>
          <ac:spMkLst>
            <pc:docMk/>
            <pc:sldMk cId="2879851571" sldId="440"/>
            <ac:spMk id="6" creationId="{2705CF80-B356-F3A2-B9BB-E5CE40509E92}"/>
          </ac:spMkLst>
        </pc:spChg>
        <pc:spChg chg="del">
          <ac:chgData name="Tsemach Mizrachi" userId="85fcc19c-b38c-410f-93a9-519990a4c1f0" providerId="ADAL" clId="{F7301F52-2653-4F42-8206-85DD798665E7}" dt="2023-03-16T06:54:21.464" v="1383" actId="478"/>
          <ac:spMkLst>
            <pc:docMk/>
            <pc:sldMk cId="2879851571" sldId="440"/>
            <ac:spMk id="6" creationId="{391A2944-FF6D-921E-AEED-AD4938EA31FF}"/>
          </ac:spMkLst>
        </pc:spChg>
        <pc:spChg chg="del">
          <ac:chgData name="Tsemach Mizrachi" userId="85fcc19c-b38c-410f-93a9-519990a4c1f0" providerId="ADAL" clId="{F7301F52-2653-4F42-8206-85DD798665E7}" dt="2023-03-16T06:54:22.936" v="1384" actId="478"/>
          <ac:spMkLst>
            <pc:docMk/>
            <pc:sldMk cId="2879851571" sldId="440"/>
            <ac:spMk id="7" creationId="{809FB6D0-91D0-8E4E-2D02-FA466F0579B7}"/>
          </ac:spMkLst>
        </pc:spChg>
        <pc:spChg chg="add del mod">
          <ac:chgData name="Tsemach Mizrachi" userId="85fcc19c-b38c-410f-93a9-519990a4c1f0" providerId="ADAL" clId="{F7301F52-2653-4F42-8206-85DD798665E7}" dt="2023-03-16T15:57:37.594" v="1896" actId="478"/>
          <ac:spMkLst>
            <pc:docMk/>
            <pc:sldMk cId="2879851571" sldId="440"/>
            <ac:spMk id="9" creationId="{D21FF368-78C6-51E1-413F-37FA778CB615}"/>
          </ac:spMkLst>
        </pc:spChg>
        <pc:spChg chg="del">
          <ac:chgData name="Tsemach Mizrachi" userId="85fcc19c-b38c-410f-93a9-519990a4c1f0" providerId="ADAL" clId="{F7301F52-2653-4F42-8206-85DD798665E7}" dt="2023-03-16T06:54:24.194" v="1385" actId="478"/>
          <ac:spMkLst>
            <pc:docMk/>
            <pc:sldMk cId="2879851571" sldId="440"/>
            <ac:spMk id="12" creationId="{B8BD4B01-C66A-B939-41F6-79A74935268E}"/>
          </ac:spMkLst>
        </pc:spChg>
        <pc:spChg chg="del">
          <ac:chgData name="Tsemach Mizrachi" userId="85fcc19c-b38c-410f-93a9-519990a4c1f0" providerId="ADAL" clId="{F7301F52-2653-4F42-8206-85DD798665E7}" dt="2023-03-16T06:54:25.624" v="1386" actId="478"/>
          <ac:spMkLst>
            <pc:docMk/>
            <pc:sldMk cId="2879851571" sldId="440"/>
            <ac:spMk id="14" creationId="{55F380A4-0F12-3937-6974-E8930790CAC1}"/>
          </ac:spMkLst>
        </pc:spChg>
        <pc:spChg chg="del topLvl">
          <ac:chgData name="Tsemach Mizrachi" userId="85fcc19c-b38c-410f-93a9-519990a4c1f0" providerId="ADAL" clId="{F7301F52-2653-4F42-8206-85DD798665E7}" dt="2023-03-16T06:54:05.174" v="1371" actId="478"/>
          <ac:spMkLst>
            <pc:docMk/>
            <pc:sldMk cId="2879851571" sldId="440"/>
            <ac:spMk id="47" creationId="{44A7DEC5-5E44-E162-23CC-22F023D9D862}"/>
          </ac:spMkLst>
        </pc:spChg>
        <pc:spChg chg="del topLvl">
          <ac:chgData name="Tsemach Mizrachi" userId="85fcc19c-b38c-410f-93a9-519990a4c1f0" providerId="ADAL" clId="{F7301F52-2653-4F42-8206-85DD798665E7}" dt="2023-03-16T06:54:15.570" v="1380" actId="478"/>
          <ac:spMkLst>
            <pc:docMk/>
            <pc:sldMk cId="2879851571" sldId="440"/>
            <ac:spMk id="50" creationId="{3E19F210-F744-6B74-9DD2-F7D0A77A8C84}"/>
          </ac:spMkLst>
        </pc:spChg>
        <pc:grpChg chg="del">
          <ac:chgData name="Tsemach Mizrachi" userId="85fcc19c-b38c-410f-93a9-519990a4c1f0" providerId="ADAL" clId="{F7301F52-2653-4F42-8206-85DD798665E7}" dt="2023-03-16T06:54:19.045" v="1382" actId="478"/>
          <ac:grpSpMkLst>
            <pc:docMk/>
            <pc:sldMk cId="2879851571" sldId="440"/>
            <ac:grpSpMk id="45" creationId="{B771575E-FAFC-1588-FCC4-58E7170E5855}"/>
          </ac:grpSpMkLst>
        </pc:grpChg>
        <pc:grpChg chg="del">
          <ac:chgData name="Tsemach Mizrachi" userId="85fcc19c-b38c-410f-93a9-519990a4c1f0" providerId="ADAL" clId="{F7301F52-2653-4F42-8206-85DD798665E7}" dt="2023-03-16T06:54:05.174" v="1371" actId="478"/>
          <ac:grpSpMkLst>
            <pc:docMk/>
            <pc:sldMk cId="2879851571" sldId="440"/>
            <ac:grpSpMk id="51" creationId="{3AB6DC5D-12D7-8087-7CAF-078444451309}"/>
          </ac:grpSpMkLst>
        </pc:grpChg>
        <pc:graphicFrameChg chg="add del mod">
          <ac:chgData name="Tsemach Mizrachi" userId="85fcc19c-b38c-410f-93a9-519990a4c1f0" providerId="ADAL" clId="{F7301F52-2653-4F42-8206-85DD798665E7}" dt="2023-03-16T15:56:02.049" v="1875" actId="478"/>
          <ac:graphicFrameMkLst>
            <pc:docMk/>
            <pc:sldMk cId="2879851571" sldId="440"/>
            <ac:graphicFrameMk id="7" creationId="{01BB6330-47A6-C896-7B5D-42B49A17F6FB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6T15:57:37.594" v="1896" actId="478"/>
          <ac:graphicFrameMkLst>
            <pc:docMk/>
            <pc:sldMk cId="2879851571" sldId="440"/>
            <ac:graphicFrameMk id="8" creationId="{2DA4795F-1AE9-ED15-5F0F-2696C5B10601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6T16:08:00.690" v="2163" actId="3064"/>
          <ac:graphicFrameMkLst>
            <pc:docMk/>
            <pc:sldMk cId="2879851571" sldId="440"/>
            <ac:graphicFrameMk id="10" creationId="{585BE23B-101D-E6F4-4DF7-6FEAAAB36B67}"/>
          </ac:graphicFrameMkLst>
        </pc:graphicFrameChg>
        <pc:picChg chg="add mod">
          <ac:chgData name="Tsemach Mizrachi" userId="85fcc19c-b38c-410f-93a9-519990a4c1f0" providerId="ADAL" clId="{F7301F52-2653-4F42-8206-85DD798665E7}" dt="2023-03-16T16:08:43.696" v="2173" actId="14100"/>
          <ac:picMkLst>
            <pc:docMk/>
            <pc:sldMk cId="2879851571" sldId="440"/>
            <ac:picMk id="3074" creationId="{8C33FBB9-01AE-ED90-88A5-0F597BF7C690}"/>
          </ac:picMkLst>
        </pc:picChg>
        <pc:picChg chg="add del mod">
          <ac:chgData name="Tsemach Mizrachi" userId="85fcc19c-b38c-410f-93a9-519990a4c1f0" providerId="ADAL" clId="{F7301F52-2653-4F42-8206-85DD798665E7}" dt="2023-03-16T15:56:31.371" v="1883" actId="478"/>
          <ac:picMkLst>
            <pc:docMk/>
            <pc:sldMk cId="2879851571" sldId="440"/>
            <ac:picMk id="3075" creationId="{555DCE4E-1C66-9059-1F42-A56EC5A0C673}"/>
          </ac:picMkLst>
        </pc:picChg>
        <pc:picChg chg="add del mod">
          <ac:chgData name="Tsemach Mizrachi" userId="85fcc19c-b38c-410f-93a9-519990a4c1f0" providerId="ADAL" clId="{F7301F52-2653-4F42-8206-85DD798665E7}" dt="2023-03-16T15:56:27.445" v="1882" actId="478"/>
          <ac:picMkLst>
            <pc:docMk/>
            <pc:sldMk cId="2879851571" sldId="440"/>
            <ac:picMk id="3076" creationId="{C4B6425C-9D73-9CB1-21BB-1B3728A382B5}"/>
          </ac:picMkLst>
        </pc:picChg>
        <pc:picChg chg="add del mod">
          <ac:chgData name="Tsemach Mizrachi" userId="85fcc19c-b38c-410f-93a9-519990a4c1f0" providerId="ADAL" clId="{F7301F52-2653-4F42-8206-85DD798665E7}" dt="2023-03-16T15:56:22.618" v="1880" actId="478"/>
          <ac:picMkLst>
            <pc:docMk/>
            <pc:sldMk cId="2879851571" sldId="440"/>
            <ac:picMk id="3077" creationId="{F030948B-2899-5ABC-DF6C-8563258EB381}"/>
          </ac:picMkLst>
        </pc:picChg>
        <pc:picChg chg="add del mod">
          <ac:chgData name="Tsemach Mizrachi" userId="85fcc19c-b38c-410f-93a9-519990a4c1f0" providerId="ADAL" clId="{F7301F52-2653-4F42-8206-85DD798665E7}" dt="2023-03-16T15:56:16.441" v="1878" actId="478"/>
          <ac:picMkLst>
            <pc:docMk/>
            <pc:sldMk cId="2879851571" sldId="440"/>
            <ac:picMk id="3078" creationId="{02A4ACEB-D8B5-A002-3C83-10915E1994B0}"/>
          </ac:picMkLst>
        </pc:picChg>
        <pc:picChg chg="add del mod">
          <ac:chgData name="Tsemach Mizrachi" userId="85fcc19c-b38c-410f-93a9-519990a4c1f0" providerId="ADAL" clId="{F7301F52-2653-4F42-8206-85DD798665E7}" dt="2023-03-16T15:56:19.979" v="1879" actId="478"/>
          <ac:picMkLst>
            <pc:docMk/>
            <pc:sldMk cId="2879851571" sldId="440"/>
            <ac:picMk id="3079" creationId="{E2B89B0F-FC5C-E01C-0567-3697A38D1DCB}"/>
          </ac:picMkLst>
        </pc:picChg>
        <pc:picChg chg="add mod">
          <ac:chgData name="Tsemach Mizrachi" userId="85fcc19c-b38c-410f-93a9-519990a4c1f0" providerId="ADAL" clId="{F7301F52-2653-4F42-8206-85DD798665E7}" dt="2023-03-16T16:06:59.934" v="2127" actId="1035"/>
          <ac:picMkLst>
            <pc:docMk/>
            <pc:sldMk cId="2879851571" sldId="440"/>
            <ac:picMk id="3081" creationId="{2AB0FA7E-3E78-9A44-D56D-2DB8FBC73CC0}"/>
          </ac:picMkLst>
        </pc:picChg>
        <pc:picChg chg="add mod">
          <ac:chgData name="Tsemach Mizrachi" userId="85fcc19c-b38c-410f-93a9-519990a4c1f0" providerId="ADAL" clId="{F7301F52-2653-4F42-8206-85DD798665E7}" dt="2023-03-16T16:07:05.762" v="2141" actId="1035"/>
          <ac:picMkLst>
            <pc:docMk/>
            <pc:sldMk cId="2879851571" sldId="440"/>
            <ac:picMk id="3084" creationId="{A7169275-9ED9-C775-8134-8642E1685DAA}"/>
          </ac:picMkLst>
        </pc:picChg>
        <pc:picChg chg="add mod">
          <ac:chgData name="Tsemach Mizrachi" userId="85fcc19c-b38c-410f-93a9-519990a4c1f0" providerId="ADAL" clId="{F7301F52-2653-4F42-8206-85DD798665E7}" dt="2023-03-16T16:07:10.035" v="2152" actId="1035"/>
          <ac:picMkLst>
            <pc:docMk/>
            <pc:sldMk cId="2879851571" sldId="440"/>
            <ac:picMk id="3086" creationId="{F7C0D78D-66B9-97A4-B1EC-EB5D67BF107E}"/>
          </ac:picMkLst>
        </pc:picChg>
        <pc:picChg chg="add mod">
          <ac:chgData name="Tsemach Mizrachi" userId="85fcc19c-b38c-410f-93a9-519990a4c1f0" providerId="ADAL" clId="{F7301F52-2653-4F42-8206-85DD798665E7}" dt="2023-03-16T16:07:13.142" v="2157" actId="1037"/>
          <ac:picMkLst>
            <pc:docMk/>
            <pc:sldMk cId="2879851571" sldId="440"/>
            <ac:picMk id="3088" creationId="{4BD66F18-7451-839F-F044-1C311B566821}"/>
          </ac:picMkLst>
        </pc:picChg>
        <pc:picChg chg="add mod">
          <ac:chgData name="Tsemach Mizrachi" userId="85fcc19c-b38c-410f-93a9-519990a4c1f0" providerId="ADAL" clId="{F7301F52-2653-4F42-8206-85DD798665E7}" dt="2023-03-16T16:07:43.910" v="2160" actId="1076"/>
          <ac:picMkLst>
            <pc:docMk/>
            <pc:sldMk cId="2879851571" sldId="440"/>
            <ac:picMk id="3090" creationId="{F28A63F5-C665-615A-D135-6B877EC4AA4D}"/>
          </ac:picMkLst>
        </pc:picChg>
        <pc:cxnChg chg="mod">
          <ac:chgData name="Tsemach Mizrachi" userId="85fcc19c-b38c-410f-93a9-519990a4c1f0" providerId="ADAL" clId="{F7301F52-2653-4F42-8206-85DD798665E7}" dt="2023-03-16T06:54:19.045" v="1382" actId="478"/>
          <ac:cxnSpMkLst>
            <pc:docMk/>
            <pc:sldMk cId="2879851571" sldId="440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06:54:19.045" v="1382" actId="478"/>
          <ac:cxnSpMkLst>
            <pc:docMk/>
            <pc:sldMk cId="2879851571" sldId="440"/>
            <ac:cxnSpMk id="30" creationId="{8C368065-9106-9936-498E-78FFCE10E566}"/>
          </ac:cxnSpMkLst>
        </pc:cxnChg>
      </pc:sldChg>
      <pc:sldChg chg="addSp delSp modSp add mod modAnim">
        <pc:chgData name="Tsemach Mizrachi" userId="85fcc19c-b38c-410f-93a9-519990a4c1f0" providerId="ADAL" clId="{F7301F52-2653-4F42-8206-85DD798665E7}" dt="2023-03-16T15:32:34.514" v="1708"/>
        <pc:sldMkLst>
          <pc:docMk/>
          <pc:sldMk cId="354704541" sldId="441"/>
        </pc:sldMkLst>
        <pc:spChg chg="mod">
          <ac:chgData name="Tsemach Mizrachi" userId="85fcc19c-b38c-410f-93a9-519990a4c1f0" providerId="ADAL" clId="{F7301F52-2653-4F42-8206-85DD798665E7}" dt="2023-03-16T15:19:45.270" v="1391"/>
          <ac:spMkLst>
            <pc:docMk/>
            <pc:sldMk cId="354704541" sldId="441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6T15:30:43.056" v="1681"/>
          <ac:spMkLst>
            <pc:docMk/>
            <pc:sldMk cId="354704541" sldId="441"/>
            <ac:spMk id="3" creationId="{B6577DE9-5F4B-414D-62FA-65860E1A8650}"/>
          </ac:spMkLst>
        </pc:spChg>
        <pc:spChg chg="del mod">
          <ac:chgData name="Tsemach Mizrachi" userId="85fcc19c-b38c-410f-93a9-519990a4c1f0" providerId="ADAL" clId="{F7301F52-2653-4F42-8206-85DD798665E7}" dt="2023-03-16T15:20:51.206" v="1403" actId="478"/>
          <ac:spMkLst>
            <pc:docMk/>
            <pc:sldMk cId="354704541" sldId="441"/>
            <ac:spMk id="4" creationId="{7CA4CB9F-3091-F586-06DA-44B130DB3FC8}"/>
          </ac:spMkLst>
        </pc:spChg>
        <pc:spChg chg="add del mod">
          <ac:chgData name="Tsemach Mizrachi" userId="85fcc19c-b38c-410f-93a9-519990a4c1f0" providerId="ADAL" clId="{F7301F52-2653-4F42-8206-85DD798665E7}" dt="2023-03-16T15:25:01.248" v="1545" actId="20577"/>
          <ac:spMkLst>
            <pc:docMk/>
            <pc:sldMk cId="354704541" sldId="441"/>
            <ac:spMk id="5" creationId="{00F42535-3975-D778-2BF0-A52AB4B8A21E}"/>
          </ac:spMkLst>
        </pc:spChg>
        <pc:spChg chg="del mod">
          <ac:chgData name="Tsemach Mizrachi" userId="85fcc19c-b38c-410f-93a9-519990a4c1f0" providerId="ADAL" clId="{F7301F52-2653-4F42-8206-85DD798665E7}" dt="2023-03-16T15:21:00.253" v="1406" actId="478"/>
          <ac:spMkLst>
            <pc:docMk/>
            <pc:sldMk cId="354704541" sldId="441"/>
            <ac:spMk id="6" creationId="{391A2944-FF6D-921E-AEED-AD4938EA31FF}"/>
          </ac:spMkLst>
        </pc:spChg>
        <pc:spChg chg="del">
          <ac:chgData name="Tsemach Mizrachi" userId="85fcc19c-b38c-410f-93a9-519990a4c1f0" providerId="ADAL" clId="{F7301F52-2653-4F42-8206-85DD798665E7}" dt="2023-03-16T15:20:49.527" v="1402" actId="478"/>
          <ac:spMkLst>
            <pc:docMk/>
            <pc:sldMk cId="354704541" sldId="441"/>
            <ac:spMk id="7" creationId="{809FB6D0-91D0-8E4E-2D02-FA466F0579B7}"/>
          </ac:spMkLst>
        </pc:spChg>
        <pc:spChg chg="add mod">
          <ac:chgData name="Tsemach Mizrachi" userId="85fcc19c-b38c-410f-93a9-519990a4c1f0" providerId="ADAL" clId="{F7301F52-2653-4F42-8206-85DD798665E7}" dt="2023-03-16T15:30:23.368" v="1679"/>
          <ac:spMkLst>
            <pc:docMk/>
            <pc:sldMk cId="354704541" sldId="441"/>
            <ac:spMk id="9" creationId="{D7D4184E-E780-CDF6-DF09-6DDBC88B490C}"/>
          </ac:spMkLst>
        </pc:spChg>
        <pc:spChg chg="add mod">
          <ac:chgData name="Tsemach Mizrachi" userId="85fcc19c-b38c-410f-93a9-519990a4c1f0" providerId="ADAL" clId="{F7301F52-2653-4F42-8206-85DD798665E7}" dt="2023-03-16T15:32:17.725" v="1706" actId="207"/>
          <ac:spMkLst>
            <pc:docMk/>
            <pc:sldMk cId="354704541" sldId="441"/>
            <ac:spMk id="10" creationId="{CD775CAD-D8F2-8FFA-AB12-CF1382A640FA}"/>
          </ac:spMkLst>
        </pc:spChg>
        <pc:spChg chg="del">
          <ac:chgData name="Tsemach Mizrachi" userId="85fcc19c-b38c-410f-93a9-519990a4c1f0" providerId="ADAL" clId="{F7301F52-2653-4F42-8206-85DD798665E7}" dt="2023-03-16T15:20:58.758" v="1405" actId="478"/>
          <ac:spMkLst>
            <pc:docMk/>
            <pc:sldMk cId="354704541" sldId="441"/>
            <ac:spMk id="12" creationId="{B8BD4B01-C66A-B939-41F6-79A74935268E}"/>
          </ac:spMkLst>
        </pc:spChg>
        <pc:spChg chg="del">
          <ac:chgData name="Tsemach Mizrachi" userId="85fcc19c-b38c-410f-93a9-519990a4c1f0" providerId="ADAL" clId="{F7301F52-2653-4F42-8206-85DD798665E7}" dt="2023-03-16T15:20:43.172" v="1401" actId="478"/>
          <ac:spMkLst>
            <pc:docMk/>
            <pc:sldMk cId="354704541" sldId="441"/>
            <ac:spMk id="14" creationId="{55F380A4-0F12-3937-6974-E8930790CAC1}"/>
          </ac:spMkLst>
        </pc:spChg>
        <pc:grpChg chg="del">
          <ac:chgData name="Tsemach Mizrachi" userId="85fcc19c-b38c-410f-93a9-519990a4c1f0" providerId="ADAL" clId="{F7301F52-2653-4F42-8206-85DD798665E7}" dt="2023-03-16T15:20:35.125" v="1398" actId="478"/>
          <ac:grpSpMkLst>
            <pc:docMk/>
            <pc:sldMk cId="354704541" sldId="441"/>
            <ac:grpSpMk id="45" creationId="{B771575E-FAFC-1588-FCC4-58E7170E5855}"/>
          </ac:grpSpMkLst>
        </pc:grpChg>
        <pc:grpChg chg="del mod">
          <ac:chgData name="Tsemach Mizrachi" userId="85fcc19c-b38c-410f-93a9-519990a4c1f0" providerId="ADAL" clId="{F7301F52-2653-4F42-8206-85DD798665E7}" dt="2023-03-16T15:20:56.388" v="1404" actId="478"/>
          <ac:grpSpMkLst>
            <pc:docMk/>
            <pc:sldMk cId="354704541" sldId="441"/>
            <ac:grpSpMk id="51" creationId="{3AB6DC5D-12D7-8087-7CAF-078444451309}"/>
          </ac:grpSpMkLst>
        </pc:grpChg>
        <pc:picChg chg="add mod">
          <ac:chgData name="Tsemach Mizrachi" userId="85fcc19c-b38c-410f-93a9-519990a4c1f0" providerId="ADAL" clId="{F7301F52-2653-4F42-8206-85DD798665E7}" dt="2023-03-16T15:21:40.100" v="1409" actId="1076"/>
          <ac:picMkLst>
            <pc:docMk/>
            <pc:sldMk cId="354704541" sldId="441"/>
            <ac:picMk id="1026" creationId="{898252D4-DE88-544C-8E47-AE9E6A6A8295}"/>
          </ac:picMkLst>
        </pc:picChg>
        <pc:cxnChg chg="mod">
          <ac:chgData name="Tsemach Mizrachi" userId="85fcc19c-b38c-410f-93a9-519990a4c1f0" providerId="ADAL" clId="{F7301F52-2653-4F42-8206-85DD798665E7}" dt="2023-03-16T15:20:35.125" v="1398" actId="478"/>
          <ac:cxnSpMkLst>
            <pc:docMk/>
            <pc:sldMk cId="354704541" sldId="441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15:20:35.125" v="1398" actId="478"/>
          <ac:cxnSpMkLst>
            <pc:docMk/>
            <pc:sldMk cId="354704541" sldId="441"/>
            <ac:cxnSpMk id="30" creationId="{8C368065-9106-9936-498E-78FFCE10E566}"/>
          </ac:cxnSpMkLst>
        </pc:cxnChg>
      </pc:sldChg>
      <pc:sldChg chg="addSp delSp modSp add mod delAnim">
        <pc:chgData name="Tsemach Mizrachi" userId="85fcc19c-b38c-410f-93a9-519990a4c1f0" providerId="ADAL" clId="{F7301F52-2653-4F42-8206-85DD798665E7}" dt="2023-03-16T16:14:37.686" v="2232" actId="33524"/>
        <pc:sldMkLst>
          <pc:docMk/>
          <pc:sldMk cId="1895870478" sldId="442"/>
        </pc:sldMkLst>
        <pc:spChg chg="add mod">
          <ac:chgData name="Tsemach Mizrachi" userId="85fcc19c-b38c-410f-93a9-519990a4c1f0" providerId="ADAL" clId="{F7301F52-2653-4F42-8206-85DD798665E7}" dt="2023-03-16T16:14:37.686" v="2232" actId="33524"/>
          <ac:spMkLst>
            <pc:docMk/>
            <pc:sldMk cId="1895870478" sldId="442"/>
            <ac:spMk id="4" creationId="{D5A2312A-3301-8845-8D32-E62E922B4D5E}"/>
          </ac:spMkLst>
        </pc:spChg>
        <pc:spChg chg="del mod">
          <ac:chgData name="Tsemach Mizrachi" userId="85fcc19c-b38c-410f-93a9-519990a4c1f0" providerId="ADAL" clId="{F7301F52-2653-4F42-8206-85DD798665E7}" dt="2023-03-16T15:34:45.007" v="1715"/>
          <ac:spMkLst>
            <pc:docMk/>
            <pc:sldMk cId="1895870478" sldId="442"/>
            <ac:spMk id="5" creationId="{00F42535-3975-D778-2BF0-A52AB4B8A21E}"/>
          </ac:spMkLst>
        </pc:spChg>
        <pc:spChg chg="del">
          <ac:chgData name="Tsemach Mizrachi" userId="85fcc19c-b38c-410f-93a9-519990a4c1f0" providerId="ADAL" clId="{F7301F52-2653-4F42-8206-85DD798665E7}" dt="2023-03-16T15:33:20.344" v="1710" actId="478"/>
          <ac:spMkLst>
            <pc:docMk/>
            <pc:sldMk cId="1895870478" sldId="442"/>
            <ac:spMk id="9" creationId="{D7D4184E-E780-CDF6-DF09-6DDBC88B490C}"/>
          </ac:spMkLst>
        </pc:spChg>
        <pc:spChg chg="del">
          <ac:chgData name="Tsemach Mizrachi" userId="85fcc19c-b38c-410f-93a9-519990a4c1f0" providerId="ADAL" clId="{F7301F52-2653-4F42-8206-85DD798665E7}" dt="2023-03-16T15:33:22.655" v="1711" actId="478"/>
          <ac:spMkLst>
            <pc:docMk/>
            <pc:sldMk cId="1895870478" sldId="442"/>
            <ac:spMk id="10" creationId="{CD775CAD-D8F2-8FFA-AB12-CF1382A640FA}"/>
          </ac:spMkLst>
        </pc:spChg>
        <pc:picChg chg="del">
          <ac:chgData name="Tsemach Mizrachi" userId="85fcc19c-b38c-410f-93a9-519990a4c1f0" providerId="ADAL" clId="{F7301F52-2653-4F42-8206-85DD798665E7}" dt="2023-03-16T15:33:24.989" v="1712" actId="478"/>
          <ac:picMkLst>
            <pc:docMk/>
            <pc:sldMk cId="1895870478" sldId="442"/>
            <ac:picMk id="1026" creationId="{898252D4-DE88-544C-8E47-AE9E6A6A8295}"/>
          </ac:picMkLst>
        </pc:picChg>
        <pc:picChg chg="add mod">
          <ac:chgData name="Tsemach Mizrachi" userId="85fcc19c-b38c-410f-93a9-519990a4c1f0" providerId="ADAL" clId="{F7301F52-2653-4F42-8206-85DD798665E7}" dt="2023-03-16T15:36:32.541" v="1721" actId="14100"/>
          <ac:picMkLst>
            <pc:docMk/>
            <pc:sldMk cId="1895870478" sldId="442"/>
            <ac:picMk id="2050" creationId="{9A01B4A1-BE20-2E67-3CC1-56380085ECAE}"/>
          </ac:picMkLst>
        </pc:picChg>
      </pc:sldChg>
      <pc:sldChg chg="addSp delSp modSp add mod">
        <pc:chgData name="Tsemach Mizrachi" userId="85fcc19c-b38c-410f-93a9-519990a4c1f0" providerId="ADAL" clId="{F7301F52-2653-4F42-8206-85DD798665E7}" dt="2023-03-17T08:39:07.483" v="2244" actId="14100"/>
        <pc:sldMkLst>
          <pc:docMk/>
          <pc:sldMk cId="1139111787" sldId="443"/>
        </pc:sldMkLst>
        <pc:spChg chg="del">
          <ac:chgData name="Tsemach Mizrachi" userId="85fcc19c-b38c-410f-93a9-519990a4c1f0" providerId="ADAL" clId="{F7301F52-2653-4F42-8206-85DD798665E7}" dt="2023-03-16T16:09:21.822" v="2175" actId="478"/>
          <ac:spMkLst>
            <pc:docMk/>
            <pc:sldMk cId="1139111787" sldId="443"/>
            <ac:spMk id="2" creationId="{F6B71D39-649B-4C8C-88E8-1EF16531A39B}"/>
          </ac:spMkLst>
        </pc:spChg>
        <pc:spChg chg="del">
          <ac:chgData name="Tsemach Mizrachi" userId="85fcc19c-b38c-410f-93a9-519990a4c1f0" providerId="ADAL" clId="{F7301F52-2653-4F42-8206-85DD798665E7}" dt="2023-03-16T16:12:50.971" v="2213" actId="478"/>
          <ac:spMkLst>
            <pc:docMk/>
            <pc:sldMk cId="1139111787" sldId="443"/>
            <ac:spMk id="3" creationId="{23C36433-0EED-4BEC-B98A-20BF1A44A9E2}"/>
          </ac:spMkLst>
        </pc:spChg>
        <pc:spChg chg="del">
          <ac:chgData name="Tsemach Mizrachi" userId="85fcc19c-b38c-410f-93a9-519990a4c1f0" providerId="ADAL" clId="{F7301F52-2653-4F42-8206-85DD798665E7}" dt="2023-03-16T16:09:26.416" v="2176" actId="478"/>
          <ac:spMkLst>
            <pc:docMk/>
            <pc:sldMk cId="1139111787" sldId="443"/>
            <ac:spMk id="4" creationId="{3961A5DC-BD1D-45F1-8B8F-9AE5B5385DFA}"/>
          </ac:spMkLst>
        </pc:spChg>
        <pc:spChg chg="add mod">
          <ac:chgData name="Tsemach Mizrachi" userId="85fcc19c-b38c-410f-93a9-519990a4c1f0" providerId="ADAL" clId="{F7301F52-2653-4F42-8206-85DD798665E7}" dt="2023-03-17T08:39:06.464" v="2242" actId="1076"/>
          <ac:spMkLst>
            <pc:docMk/>
            <pc:sldMk cId="1139111787" sldId="443"/>
            <ac:spMk id="6" creationId="{9F14106D-66F2-4BB4-CE81-FA360BD637B1}"/>
          </ac:spMkLst>
        </pc:spChg>
        <pc:spChg chg="add mod">
          <ac:chgData name="Tsemach Mizrachi" userId="85fcc19c-b38c-410f-93a9-519990a4c1f0" providerId="ADAL" clId="{F7301F52-2653-4F42-8206-85DD798665E7}" dt="2023-03-16T16:12:59.359" v="2216" actId="1076"/>
          <ac:spMkLst>
            <pc:docMk/>
            <pc:sldMk cId="1139111787" sldId="443"/>
            <ac:spMk id="8" creationId="{C47FA0EB-790B-2B79-1B4B-79BB284DED97}"/>
          </ac:spMkLst>
        </pc:spChg>
        <pc:picChg chg="add mod">
          <ac:chgData name="Tsemach Mizrachi" userId="85fcc19c-b38c-410f-93a9-519990a4c1f0" providerId="ADAL" clId="{F7301F52-2653-4F42-8206-85DD798665E7}" dt="2023-03-17T08:39:07.483" v="2244" actId="14100"/>
          <ac:picMkLst>
            <pc:docMk/>
            <pc:sldMk cId="1139111787" sldId="443"/>
            <ac:picMk id="4098" creationId="{936B044E-B49C-A522-3828-BABABC2AD409}"/>
          </ac:picMkLst>
        </pc:picChg>
      </pc:sldChg>
      <pc:sldChg chg="addSp delSp modSp add mod ord modAnim">
        <pc:chgData name="Tsemach Mizrachi" userId="85fcc19c-b38c-410f-93a9-519990a4c1f0" providerId="ADAL" clId="{F7301F52-2653-4F42-8206-85DD798665E7}" dt="2023-03-17T08:56:31.850" v="2643" actId="207"/>
        <pc:sldMkLst>
          <pc:docMk/>
          <pc:sldMk cId="2719974084" sldId="444"/>
        </pc:sldMkLst>
        <pc:spChg chg="mod">
          <ac:chgData name="Tsemach Mizrachi" userId="85fcc19c-b38c-410f-93a9-519990a4c1f0" providerId="ADAL" clId="{F7301F52-2653-4F42-8206-85DD798665E7}" dt="2023-03-17T08:49:07.165" v="2393" actId="1076"/>
          <ac:spMkLst>
            <pc:docMk/>
            <pc:sldMk cId="2719974084" sldId="444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7T08:48:50.165" v="2387" actId="14100"/>
          <ac:spMkLst>
            <pc:docMk/>
            <pc:sldMk cId="2719974084" sldId="444"/>
            <ac:spMk id="3" creationId="{B6577DE9-5F4B-414D-62FA-65860E1A8650}"/>
          </ac:spMkLst>
        </pc:spChg>
        <pc:spChg chg="mod">
          <ac:chgData name="Tsemach Mizrachi" userId="85fcc19c-b38c-410f-93a9-519990a4c1f0" providerId="ADAL" clId="{F7301F52-2653-4F42-8206-85DD798665E7}" dt="2023-03-17T08:49:04.569" v="2392" actId="1076"/>
          <ac:spMkLst>
            <pc:docMk/>
            <pc:sldMk cId="2719974084" sldId="444"/>
            <ac:spMk id="4" creationId="{FFB56CC7-2619-1167-1610-B552299C16CE}"/>
          </ac:spMkLst>
        </pc:spChg>
        <pc:spChg chg="del mod">
          <ac:chgData name="Tsemach Mizrachi" userId="85fcc19c-b38c-410f-93a9-519990a4c1f0" providerId="ADAL" clId="{F7301F52-2653-4F42-8206-85DD798665E7}" dt="2023-03-17T08:39:40.825" v="2274" actId="478"/>
          <ac:spMkLst>
            <pc:docMk/>
            <pc:sldMk cId="2719974084" sldId="444"/>
            <ac:spMk id="6" creationId="{2705CF80-B356-F3A2-B9BB-E5CE40509E92}"/>
          </ac:spMkLst>
        </pc:spChg>
        <pc:spChg chg="add del mod">
          <ac:chgData name="Tsemach Mizrachi" userId="85fcc19c-b38c-410f-93a9-519990a4c1f0" providerId="ADAL" clId="{F7301F52-2653-4F42-8206-85DD798665E7}" dt="2023-03-17T08:49:58.258" v="2426"/>
          <ac:spMkLst>
            <pc:docMk/>
            <pc:sldMk cId="2719974084" sldId="444"/>
            <ac:spMk id="11" creationId="{E0770F6D-0256-44F6-DC67-016445DD7E03}"/>
          </ac:spMkLst>
        </pc:spChg>
        <pc:spChg chg="add mod">
          <ac:chgData name="Tsemach Mizrachi" userId="85fcc19c-b38c-410f-93a9-519990a4c1f0" providerId="ADAL" clId="{F7301F52-2653-4F42-8206-85DD798665E7}" dt="2023-03-17T08:49:57.853" v="2424" actId="1076"/>
          <ac:spMkLst>
            <pc:docMk/>
            <pc:sldMk cId="2719974084" sldId="444"/>
            <ac:spMk id="12" creationId="{C5A04B14-5151-E8C4-EC4D-D0AC0181011E}"/>
          </ac:spMkLst>
        </pc:spChg>
        <pc:spChg chg="add mod">
          <ac:chgData name="Tsemach Mizrachi" userId="85fcc19c-b38c-410f-93a9-519990a4c1f0" providerId="ADAL" clId="{F7301F52-2653-4F42-8206-85DD798665E7}" dt="2023-03-17T08:54:53.221" v="2592" actId="1076"/>
          <ac:spMkLst>
            <pc:docMk/>
            <pc:sldMk cId="2719974084" sldId="444"/>
            <ac:spMk id="13" creationId="{89D99B25-31EF-0BA3-096C-CB38BD89D670}"/>
          </ac:spMkLst>
        </pc:spChg>
        <pc:spChg chg="add mod">
          <ac:chgData name="Tsemach Mizrachi" userId="85fcc19c-b38c-410f-93a9-519990a4c1f0" providerId="ADAL" clId="{F7301F52-2653-4F42-8206-85DD798665E7}" dt="2023-03-17T08:52:50.572" v="2511" actId="1036"/>
          <ac:spMkLst>
            <pc:docMk/>
            <pc:sldMk cId="2719974084" sldId="444"/>
            <ac:spMk id="14" creationId="{9891528C-B25F-06D5-42BD-42B3F379D618}"/>
          </ac:spMkLst>
        </pc:spChg>
        <pc:spChg chg="add mod">
          <ac:chgData name="Tsemach Mizrachi" userId="85fcc19c-b38c-410f-93a9-519990a4c1f0" providerId="ADAL" clId="{F7301F52-2653-4F42-8206-85DD798665E7}" dt="2023-03-17T08:56:18.590" v="2642" actId="1035"/>
          <ac:spMkLst>
            <pc:docMk/>
            <pc:sldMk cId="2719974084" sldId="444"/>
            <ac:spMk id="18" creationId="{28D950BB-5903-BF71-E125-FD0414D016C1}"/>
          </ac:spMkLst>
        </pc:spChg>
        <pc:spChg chg="add mod">
          <ac:chgData name="Tsemach Mizrachi" userId="85fcc19c-b38c-410f-93a9-519990a4c1f0" providerId="ADAL" clId="{F7301F52-2653-4F42-8206-85DD798665E7}" dt="2023-03-17T08:56:31.850" v="2643" actId="207"/>
          <ac:spMkLst>
            <pc:docMk/>
            <pc:sldMk cId="2719974084" sldId="444"/>
            <ac:spMk id="22" creationId="{4F1F8A00-1F33-4A86-6DA2-1CF0ADCF52FD}"/>
          </ac:spMkLst>
        </pc:spChg>
        <pc:graphicFrameChg chg="del">
          <ac:chgData name="Tsemach Mizrachi" userId="85fcc19c-b38c-410f-93a9-519990a4c1f0" providerId="ADAL" clId="{F7301F52-2653-4F42-8206-85DD798665E7}" dt="2023-03-17T08:39:37.333" v="2272" actId="478"/>
          <ac:graphicFrameMkLst>
            <pc:docMk/>
            <pc:sldMk cId="2719974084" sldId="444"/>
            <ac:graphicFrameMk id="10" creationId="{585BE23B-101D-E6F4-4DF7-6FEAAAB36B67}"/>
          </ac:graphicFrameMkLst>
        </pc:graphicFrameChg>
        <pc:picChg chg="add mod">
          <ac:chgData name="Tsemach Mizrachi" userId="85fcc19c-b38c-410f-93a9-519990a4c1f0" providerId="ADAL" clId="{F7301F52-2653-4F42-8206-85DD798665E7}" dt="2023-03-17T08:49:09.213" v="2394" actId="1076"/>
          <ac:picMkLst>
            <pc:docMk/>
            <pc:sldMk cId="2719974084" sldId="444"/>
            <ac:picMk id="7" creationId="{4988D727-7D5C-11FC-D13A-AB3F4931F5FB}"/>
          </ac:picMkLst>
        </pc:picChg>
        <pc:picChg chg="add mod">
          <ac:chgData name="Tsemach Mizrachi" userId="85fcc19c-b38c-410f-93a9-519990a4c1f0" providerId="ADAL" clId="{F7301F52-2653-4F42-8206-85DD798665E7}" dt="2023-03-17T08:49:42.380" v="2421" actId="1076"/>
          <ac:picMkLst>
            <pc:docMk/>
            <pc:sldMk cId="2719974084" sldId="444"/>
            <ac:picMk id="9" creationId="{5CE27CC1-7766-CB58-713D-6189E23D8096}"/>
          </ac:picMkLst>
        </pc:picChg>
        <pc:picChg chg="del">
          <ac:chgData name="Tsemach Mizrachi" userId="85fcc19c-b38c-410f-93a9-519990a4c1f0" providerId="ADAL" clId="{F7301F52-2653-4F42-8206-85DD798665E7}" dt="2023-03-17T08:39:52.937" v="2280" actId="478"/>
          <ac:picMkLst>
            <pc:docMk/>
            <pc:sldMk cId="2719974084" sldId="444"/>
            <ac:picMk id="3074" creationId="{8C33FBB9-01AE-ED90-88A5-0F597BF7C690}"/>
          </ac:picMkLst>
        </pc:picChg>
        <pc:picChg chg="del">
          <ac:chgData name="Tsemach Mizrachi" userId="85fcc19c-b38c-410f-93a9-519990a4c1f0" providerId="ADAL" clId="{F7301F52-2653-4F42-8206-85DD798665E7}" dt="2023-03-17T08:39:42.381" v="2275" actId="478"/>
          <ac:picMkLst>
            <pc:docMk/>
            <pc:sldMk cId="2719974084" sldId="444"/>
            <ac:picMk id="3081" creationId="{2AB0FA7E-3E78-9A44-D56D-2DB8FBC73CC0}"/>
          </ac:picMkLst>
        </pc:picChg>
        <pc:picChg chg="del">
          <ac:chgData name="Tsemach Mizrachi" userId="85fcc19c-b38c-410f-93a9-519990a4c1f0" providerId="ADAL" clId="{F7301F52-2653-4F42-8206-85DD798665E7}" dt="2023-03-17T08:39:44.180" v="2276" actId="478"/>
          <ac:picMkLst>
            <pc:docMk/>
            <pc:sldMk cId="2719974084" sldId="444"/>
            <ac:picMk id="3084" creationId="{A7169275-9ED9-C775-8134-8642E1685DAA}"/>
          </ac:picMkLst>
        </pc:picChg>
        <pc:picChg chg="del">
          <ac:chgData name="Tsemach Mizrachi" userId="85fcc19c-b38c-410f-93a9-519990a4c1f0" providerId="ADAL" clId="{F7301F52-2653-4F42-8206-85DD798665E7}" dt="2023-03-17T08:39:46.043" v="2277" actId="478"/>
          <ac:picMkLst>
            <pc:docMk/>
            <pc:sldMk cId="2719974084" sldId="444"/>
            <ac:picMk id="3086" creationId="{F7C0D78D-66B9-97A4-B1EC-EB5D67BF107E}"/>
          </ac:picMkLst>
        </pc:picChg>
        <pc:picChg chg="del">
          <ac:chgData name="Tsemach Mizrachi" userId="85fcc19c-b38c-410f-93a9-519990a4c1f0" providerId="ADAL" clId="{F7301F52-2653-4F42-8206-85DD798665E7}" dt="2023-03-17T08:39:48.230" v="2278" actId="478"/>
          <ac:picMkLst>
            <pc:docMk/>
            <pc:sldMk cId="2719974084" sldId="444"/>
            <ac:picMk id="3088" creationId="{4BD66F18-7451-839F-F044-1C311B566821}"/>
          </ac:picMkLst>
        </pc:picChg>
        <pc:picChg chg="del">
          <ac:chgData name="Tsemach Mizrachi" userId="85fcc19c-b38c-410f-93a9-519990a4c1f0" providerId="ADAL" clId="{F7301F52-2653-4F42-8206-85DD798665E7}" dt="2023-03-17T08:39:50.649" v="2279" actId="478"/>
          <ac:picMkLst>
            <pc:docMk/>
            <pc:sldMk cId="2719974084" sldId="444"/>
            <ac:picMk id="3090" creationId="{F28A63F5-C665-615A-D135-6B877EC4AA4D}"/>
          </ac:picMkLst>
        </pc:picChg>
        <pc:cxnChg chg="add mod">
          <ac:chgData name="Tsemach Mizrachi" userId="85fcc19c-b38c-410f-93a9-519990a4c1f0" providerId="ADAL" clId="{F7301F52-2653-4F42-8206-85DD798665E7}" dt="2023-03-17T08:53:27.146" v="2536" actId="14100"/>
          <ac:cxnSpMkLst>
            <pc:docMk/>
            <pc:sldMk cId="2719974084" sldId="444"/>
            <ac:cxnSpMk id="16" creationId="{F3E6678A-AFC7-C6E8-195F-48E91D7ABF67}"/>
          </ac:cxnSpMkLst>
        </pc:cxnChg>
        <pc:cxnChg chg="add mod">
          <ac:chgData name="Tsemach Mizrachi" userId="85fcc19c-b38c-410f-93a9-519990a4c1f0" providerId="ADAL" clId="{F7301F52-2653-4F42-8206-85DD798665E7}" dt="2023-03-17T08:53:33.198" v="2537" actId="14100"/>
          <ac:cxnSpMkLst>
            <pc:docMk/>
            <pc:sldMk cId="2719974084" sldId="444"/>
            <ac:cxnSpMk id="19" creationId="{69F8C377-0EBA-9999-0C07-B2DDB9C1A4DF}"/>
          </ac:cxnSpMkLst>
        </pc:cxnChg>
      </pc:sldChg>
      <pc:sldChg chg="addSp delSp modSp add mod delAnim">
        <pc:chgData name="Tsemach Mizrachi" userId="85fcc19c-b38c-410f-93a9-519990a4c1f0" providerId="ADAL" clId="{F7301F52-2653-4F42-8206-85DD798665E7}" dt="2023-03-17T09:03:48.500" v="2783" actId="1076"/>
        <pc:sldMkLst>
          <pc:docMk/>
          <pc:sldMk cId="672548664" sldId="445"/>
        </pc:sldMkLst>
        <pc:spChg chg="mod">
          <ac:chgData name="Tsemach Mizrachi" userId="85fcc19c-b38c-410f-93a9-519990a4c1f0" providerId="ADAL" clId="{F7301F52-2653-4F42-8206-85DD798665E7}" dt="2023-03-17T08:58:40.564" v="2685" actId="20577"/>
          <ac:spMkLst>
            <pc:docMk/>
            <pc:sldMk cId="672548664" sldId="445"/>
            <ac:spMk id="2" creationId="{809189CC-14F7-D958-C3A4-36249CD9D4EE}"/>
          </ac:spMkLst>
        </pc:spChg>
        <pc:spChg chg="del">
          <ac:chgData name="Tsemach Mizrachi" userId="85fcc19c-b38c-410f-93a9-519990a4c1f0" providerId="ADAL" clId="{F7301F52-2653-4F42-8206-85DD798665E7}" dt="2023-03-17T08:58:43.797" v="2686" actId="478"/>
          <ac:spMkLst>
            <pc:docMk/>
            <pc:sldMk cId="672548664" sldId="445"/>
            <ac:spMk id="4" creationId="{FFB56CC7-2619-1167-1610-B552299C16CE}"/>
          </ac:spMkLst>
        </pc:spChg>
        <pc:spChg chg="del">
          <ac:chgData name="Tsemach Mizrachi" userId="85fcc19c-b38c-410f-93a9-519990a4c1f0" providerId="ADAL" clId="{F7301F52-2653-4F42-8206-85DD798665E7}" dt="2023-03-17T08:58:49.457" v="2689" actId="478"/>
          <ac:spMkLst>
            <pc:docMk/>
            <pc:sldMk cId="672548664" sldId="445"/>
            <ac:spMk id="12" creationId="{C5A04B14-5151-E8C4-EC4D-D0AC0181011E}"/>
          </ac:spMkLst>
        </pc:spChg>
        <pc:spChg chg="del">
          <ac:chgData name="Tsemach Mizrachi" userId="85fcc19c-b38c-410f-93a9-519990a4c1f0" providerId="ADAL" clId="{F7301F52-2653-4F42-8206-85DD798665E7}" dt="2023-03-17T08:58:51.479" v="2690" actId="478"/>
          <ac:spMkLst>
            <pc:docMk/>
            <pc:sldMk cId="672548664" sldId="445"/>
            <ac:spMk id="13" creationId="{89D99B25-31EF-0BA3-096C-CB38BD89D670}"/>
          </ac:spMkLst>
        </pc:spChg>
        <pc:spChg chg="del">
          <ac:chgData name="Tsemach Mizrachi" userId="85fcc19c-b38c-410f-93a9-519990a4c1f0" providerId="ADAL" clId="{F7301F52-2653-4F42-8206-85DD798665E7}" dt="2023-03-17T08:58:55.108" v="2692" actId="478"/>
          <ac:spMkLst>
            <pc:docMk/>
            <pc:sldMk cId="672548664" sldId="445"/>
            <ac:spMk id="14" creationId="{9891528C-B25F-06D5-42BD-42B3F379D618}"/>
          </ac:spMkLst>
        </pc:spChg>
        <pc:spChg chg="del">
          <ac:chgData name="Tsemach Mizrachi" userId="85fcc19c-b38c-410f-93a9-519990a4c1f0" providerId="ADAL" clId="{F7301F52-2653-4F42-8206-85DD798665E7}" dt="2023-03-17T08:58:56.776" v="2693" actId="478"/>
          <ac:spMkLst>
            <pc:docMk/>
            <pc:sldMk cId="672548664" sldId="445"/>
            <ac:spMk id="18" creationId="{28D950BB-5903-BF71-E125-FD0414D016C1}"/>
          </ac:spMkLst>
        </pc:spChg>
        <pc:spChg chg="del">
          <ac:chgData name="Tsemach Mizrachi" userId="85fcc19c-b38c-410f-93a9-519990a4c1f0" providerId="ADAL" clId="{F7301F52-2653-4F42-8206-85DD798665E7}" dt="2023-03-17T08:58:52.624" v="2691" actId="478"/>
          <ac:spMkLst>
            <pc:docMk/>
            <pc:sldMk cId="672548664" sldId="445"/>
            <ac:spMk id="22" creationId="{4F1F8A00-1F33-4A86-6DA2-1CF0ADCF52FD}"/>
          </ac:spMkLst>
        </pc:spChg>
        <pc:spChg chg="add mod">
          <ac:chgData name="Tsemach Mizrachi" userId="85fcc19c-b38c-410f-93a9-519990a4c1f0" providerId="ADAL" clId="{F7301F52-2653-4F42-8206-85DD798665E7}" dt="2023-03-17T09:03:48.500" v="2783" actId="1076"/>
          <ac:spMkLst>
            <pc:docMk/>
            <pc:sldMk cId="672548664" sldId="445"/>
            <ac:spMk id="34" creationId="{BF11AAE6-47CF-FCC1-17C6-13B45BCE89E3}"/>
          </ac:spMkLst>
        </pc:spChg>
        <pc:spChg chg="add mod">
          <ac:chgData name="Tsemach Mizrachi" userId="85fcc19c-b38c-410f-93a9-519990a4c1f0" providerId="ADAL" clId="{F7301F52-2653-4F42-8206-85DD798665E7}" dt="2023-03-17T09:03:43.510" v="2782" actId="20577"/>
          <ac:spMkLst>
            <pc:docMk/>
            <pc:sldMk cId="672548664" sldId="445"/>
            <ac:spMk id="35" creationId="{EC3F096E-D164-C07C-8CEB-98B707FEC51B}"/>
          </ac:spMkLst>
        </pc:spChg>
        <pc:grpChg chg="add del mod">
          <ac:chgData name="Tsemach Mizrachi" userId="85fcc19c-b38c-410f-93a9-519990a4c1f0" providerId="ADAL" clId="{F7301F52-2653-4F42-8206-85DD798665E7}" dt="2023-03-17T09:02:12.626" v="2738" actId="165"/>
          <ac:grpSpMkLst>
            <pc:docMk/>
            <pc:sldMk cId="672548664" sldId="445"/>
            <ac:grpSpMk id="26" creationId="{807931CD-6A2F-9ED7-1B00-0582499B6015}"/>
          </ac:grpSpMkLst>
        </pc:grpChg>
        <pc:picChg chg="add mod">
          <ac:chgData name="Tsemach Mizrachi" userId="85fcc19c-b38c-410f-93a9-519990a4c1f0" providerId="ADAL" clId="{F7301F52-2653-4F42-8206-85DD798665E7}" dt="2023-03-17T09:01:55.772" v="2732" actId="1076"/>
          <ac:picMkLst>
            <pc:docMk/>
            <pc:sldMk cId="672548664" sldId="445"/>
            <ac:picMk id="6" creationId="{EA82CB10-C0EC-E2F8-DC0D-138C507B11DE}"/>
          </ac:picMkLst>
        </pc:picChg>
        <pc:picChg chg="del">
          <ac:chgData name="Tsemach Mizrachi" userId="85fcc19c-b38c-410f-93a9-519990a4c1f0" providerId="ADAL" clId="{F7301F52-2653-4F42-8206-85DD798665E7}" dt="2023-03-17T08:58:44.596" v="2687" actId="478"/>
          <ac:picMkLst>
            <pc:docMk/>
            <pc:sldMk cId="672548664" sldId="445"/>
            <ac:picMk id="7" creationId="{4988D727-7D5C-11FC-D13A-AB3F4931F5FB}"/>
          </ac:picMkLst>
        </pc:picChg>
        <pc:picChg chg="del">
          <ac:chgData name="Tsemach Mizrachi" userId="85fcc19c-b38c-410f-93a9-519990a4c1f0" providerId="ADAL" clId="{F7301F52-2653-4F42-8206-85DD798665E7}" dt="2023-03-17T08:58:47.236" v="2688" actId="478"/>
          <ac:picMkLst>
            <pc:docMk/>
            <pc:sldMk cId="672548664" sldId="445"/>
            <ac:picMk id="9" creationId="{5CE27CC1-7766-CB58-713D-6189E23D8096}"/>
          </ac:picMkLst>
        </pc:picChg>
        <pc:picChg chg="add mod">
          <ac:chgData name="Tsemach Mizrachi" userId="85fcc19c-b38c-410f-93a9-519990a4c1f0" providerId="ADAL" clId="{F7301F52-2653-4F42-8206-85DD798665E7}" dt="2023-03-17T09:02:48.301" v="2750" actId="1076"/>
          <ac:picMkLst>
            <pc:docMk/>
            <pc:sldMk cId="672548664" sldId="445"/>
            <ac:picMk id="10" creationId="{04709A9B-46EA-C58F-6F14-8AF6088C4797}"/>
          </ac:picMkLst>
        </pc:picChg>
        <pc:picChg chg="add mod">
          <ac:chgData name="Tsemach Mizrachi" userId="85fcc19c-b38c-410f-93a9-519990a4c1f0" providerId="ADAL" clId="{F7301F52-2653-4F42-8206-85DD798665E7}" dt="2023-03-17T09:02:45.685" v="2749" actId="1076"/>
          <ac:picMkLst>
            <pc:docMk/>
            <pc:sldMk cId="672548664" sldId="445"/>
            <ac:picMk id="15" creationId="{9A5A314B-35A8-7044-D948-93043363E573}"/>
          </ac:picMkLst>
        </pc:picChg>
        <pc:cxnChg chg="del mod topLvl">
          <ac:chgData name="Tsemach Mizrachi" userId="85fcc19c-b38c-410f-93a9-519990a4c1f0" providerId="ADAL" clId="{F7301F52-2653-4F42-8206-85DD798665E7}" dt="2023-03-17T09:02:16.185" v="2739" actId="478"/>
          <ac:cxnSpMkLst>
            <pc:docMk/>
            <pc:sldMk cId="672548664" sldId="445"/>
            <ac:cxnSpMk id="16" creationId="{F3E6678A-AFC7-C6E8-195F-48E91D7ABF67}"/>
          </ac:cxnSpMkLst>
        </pc:cxnChg>
        <pc:cxnChg chg="del">
          <ac:chgData name="Tsemach Mizrachi" userId="85fcc19c-b38c-410f-93a9-519990a4c1f0" providerId="ADAL" clId="{F7301F52-2653-4F42-8206-85DD798665E7}" dt="2023-03-17T09:01:12.752" v="2713" actId="478"/>
          <ac:cxnSpMkLst>
            <pc:docMk/>
            <pc:sldMk cId="672548664" sldId="445"/>
            <ac:cxnSpMk id="19" creationId="{69F8C377-0EBA-9999-0C07-B2DDB9C1A4DF}"/>
          </ac:cxnSpMkLst>
        </pc:cxnChg>
        <pc:cxnChg chg="add mod topLvl">
          <ac:chgData name="Tsemach Mizrachi" userId="85fcc19c-b38c-410f-93a9-519990a4c1f0" providerId="ADAL" clId="{F7301F52-2653-4F42-8206-85DD798665E7}" dt="2023-03-17T09:03:07.245" v="2755" actId="14100"/>
          <ac:cxnSpMkLst>
            <pc:docMk/>
            <pc:sldMk cId="672548664" sldId="445"/>
            <ac:cxnSpMk id="23" creationId="{AD90A84E-C43D-44C5-8D2A-D51668FDF021}"/>
          </ac:cxnSpMkLst>
        </pc:cxnChg>
        <pc:cxnChg chg="add mod">
          <ac:chgData name="Tsemach Mizrachi" userId="85fcc19c-b38c-410f-93a9-519990a4c1f0" providerId="ADAL" clId="{F7301F52-2653-4F42-8206-85DD798665E7}" dt="2023-03-17T09:02:54.919" v="2752" actId="14100"/>
          <ac:cxnSpMkLst>
            <pc:docMk/>
            <pc:sldMk cId="672548664" sldId="445"/>
            <ac:cxnSpMk id="28" creationId="{AB119DC4-D12C-557F-C12A-3A9244C61D32}"/>
          </ac:cxnSpMkLst>
        </pc:cxnChg>
      </pc:sldChg>
      <pc:sldChg chg="addSp delSp modSp add mod delAnim modAnim">
        <pc:chgData name="Tsemach Mizrachi" userId="85fcc19c-b38c-410f-93a9-519990a4c1f0" providerId="ADAL" clId="{F7301F52-2653-4F42-8206-85DD798665E7}" dt="2023-03-17T14:28:45.718" v="3677" actId="1076"/>
        <pc:sldMkLst>
          <pc:docMk/>
          <pc:sldMk cId="3824133744" sldId="446"/>
        </pc:sldMkLst>
        <pc:spChg chg="add mod">
          <ac:chgData name="Tsemach Mizrachi" userId="85fcc19c-b38c-410f-93a9-519990a4c1f0" providerId="ADAL" clId="{F7301F52-2653-4F42-8206-85DD798665E7}" dt="2023-03-17T09:35:01.769" v="3399" actId="1076"/>
          <ac:spMkLst>
            <pc:docMk/>
            <pc:sldMk cId="3824133744" sldId="446"/>
            <ac:spMk id="5" creationId="{D05DB7BA-48B8-16F4-C9D9-567199F57070}"/>
          </ac:spMkLst>
        </pc:spChg>
        <pc:spChg chg="add mod">
          <ac:chgData name="Tsemach Mizrachi" userId="85fcc19c-b38c-410f-93a9-519990a4c1f0" providerId="ADAL" clId="{F7301F52-2653-4F42-8206-85DD798665E7}" dt="2023-03-17T09:14:17.109" v="3032" actId="1076"/>
          <ac:spMkLst>
            <pc:docMk/>
            <pc:sldMk cId="3824133744" sldId="446"/>
            <ac:spMk id="8" creationId="{CBF28B5D-E597-C796-F9A6-04BE3B628A78}"/>
          </ac:spMkLst>
        </pc:spChg>
        <pc:spChg chg="add mod">
          <ac:chgData name="Tsemach Mizrachi" userId="85fcc19c-b38c-410f-93a9-519990a4c1f0" providerId="ADAL" clId="{F7301F52-2653-4F42-8206-85DD798665E7}" dt="2023-03-17T09:14:12.452" v="3031" actId="1076"/>
          <ac:spMkLst>
            <pc:docMk/>
            <pc:sldMk cId="3824133744" sldId="446"/>
            <ac:spMk id="9" creationId="{CE3AC515-6900-CAAA-482F-93DA6532A02C}"/>
          </ac:spMkLst>
        </pc:spChg>
        <pc:spChg chg="add mod">
          <ac:chgData name="Tsemach Mizrachi" userId="85fcc19c-b38c-410f-93a9-519990a4c1f0" providerId="ADAL" clId="{F7301F52-2653-4F42-8206-85DD798665E7}" dt="2023-03-17T09:34:57.341" v="3398" actId="1076"/>
          <ac:spMkLst>
            <pc:docMk/>
            <pc:sldMk cId="3824133744" sldId="446"/>
            <ac:spMk id="11" creationId="{319607E8-2BB1-5F51-00BD-5CF8978EB415}"/>
          </ac:spMkLst>
        </pc:spChg>
        <pc:spChg chg="add mod">
          <ac:chgData name="Tsemach Mizrachi" userId="85fcc19c-b38c-410f-93a9-519990a4c1f0" providerId="ADAL" clId="{F7301F52-2653-4F42-8206-85DD798665E7}" dt="2023-03-17T09:14:07.518" v="3030" actId="1076"/>
          <ac:spMkLst>
            <pc:docMk/>
            <pc:sldMk cId="3824133744" sldId="446"/>
            <ac:spMk id="12" creationId="{BBFDF7D9-C05A-0883-ADEF-8242884F8091}"/>
          </ac:spMkLst>
        </pc:spChg>
        <pc:spChg chg="add mod">
          <ac:chgData name="Tsemach Mizrachi" userId="85fcc19c-b38c-410f-93a9-519990a4c1f0" providerId="ADAL" clId="{F7301F52-2653-4F42-8206-85DD798665E7}" dt="2023-03-17T09:14:21.876" v="3033" actId="1076"/>
          <ac:spMkLst>
            <pc:docMk/>
            <pc:sldMk cId="3824133744" sldId="446"/>
            <ac:spMk id="13" creationId="{DFC039A8-15D9-48D0-9A5B-29FA7966CEC7}"/>
          </ac:spMkLst>
        </pc:spChg>
        <pc:spChg chg="add mod">
          <ac:chgData name="Tsemach Mizrachi" userId="85fcc19c-b38c-410f-93a9-519990a4c1f0" providerId="ADAL" clId="{F7301F52-2653-4F42-8206-85DD798665E7}" dt="2023-03-17T09:14:44.972" v="3084" actId="1076"/>
          <ac:spMkLst>
            <pc:docMk/>
            <pc:sldMk cId="3824133744" sldId="446"/>
            <ac:spMk id="19" creationId="{4C3A617D-B222-1C11-F1B9-13057A2A2265}"/>
          </ac:spMkLst>
        </pc:spChg>
        <pc:spChg chg="add mod">
          <ac:chgData name="Tsemach Mizrachi" userId="85fcc19c-b38c-410f-93a9-519990a4c1f0" providerId="ADAL" clId="{F7301F52-2653-4F42-8206-85DD798665E7}" dt="2023-03-17T09:15:30.757" v="3091" actId="20577"/>
          <ac:spMkLst>
            <pc:docMk/>
            <pc:sldMk cId="3824133744" sldId="446"/>
            <ac:spMk id="21" creationId="{E450D220-79A8-2B73-AD4A-52C3CA2854C2}"/>
          </ac:spMkLst>
        </pc:spChg>
        <pc:spChg chg="add del mod">
          <ac:chgData name="Tsemach Mizrachi" userId="85fcc19c-b38c-410f-93a9-519990a4c1f0" providerId="ADAL" clId="{F7301F52-2653-4F42-8206-85DD798665E7}" dt="2023-03-17T09:23:03.928" v="3222" actId="478"/>
          <ac:spMkLst>
            <pc:docMk/>
            <pc:sldMk cId="3824133744" sldId="446"/>
            <ac:spMk id="26" creationId="{EAAC5892-6804-EB8A-49F5-499602D99EE2}"/>
          </ac:spMkLst>
        </pc:spChg>
        <pc:spChg chg="del">
          <ac:chgData name="Tsemach Mizrachi" userId="85fcc19c-b38c-410f-93a9-519990a4c1f0" providerId="ADAL" clId="{F7301F52-2653-4F42-8206-85DD798665E7}" dt="2023-03-17T09:04:04.657" v="2791" actId="478"/>
          <ac:spMkLst>
            <pc:docMk/>
            <pc:sldMk cId="3824133744" sldId="446"/>
            <ac:spMk id="34" creationId="{BF11AAE6-47CF-FCC1-17C6-13B45BCE89E3}"/>
          </ac:spMkLst>
        </pc:spChg>
        <pc:spChg chg="del">
          <ac:chgData name="Tsemach Mizrachi" userId="85fcc19c-b38c-410f-93a9-519990a4c1f0" providerId="ADAL" clId="{F7301F52-2653-4F42-8206-85DD798665E7}" dt="2023-03-17T09:04:02.693" v="2790" actId="478"/>
          <ac:spMkLst>
            <pc:docMk/>
            <pc:sldMk cId="3824133744" sldId="446"/>
            <ac:spMk id="35" creationId="{EC3F096E-D164-C07C-8CEB-98B707FEC51B}"/>
          </ac:spMkLst>
        </pc:spChg>
        <pc:spChg chg="add mod">
          <ac:chgData name="Tsemach Mizrachi" userId="85fcc19c-b38c-410f-93a9-519990a4c1f0" providerId="ADAL" clId="{F7301F52-2653-4F42-8206-85DD798665E7}" dt="2023-03-17T09:37:55.173" v="3407" actId="14100"/>
          <ac:spMkLst>
            <pc:docMk/>
            <pc:sldMk cId="3824133744" sldId="446"/>
            <ac:spMk id="45" creationId="{18D3FE50-9CEC-FD2A-15BE-68D7CAA637FF}"/>
          </ac:spMkLst>
        </pc:spChg>
        <pc:spChg chg="add del mod">
          <ac:chgData name="Tsemach Mizrachi" userId="85fcc19c-b38c-410f-93a9-519990a4c1f0" providerId="ADAL" clId="{F7301F52-2653-4F42-8206-85DD798665E7}" dt="2023-03-17T09:40:53.537" v="3457"/>
          <ac:spMkLst>
            <pc:docMk/>
            <pc:sldMk cId="3824133744" sldId="446"/>
            <ac:spMk id="47" creationId="{322AF0C1-A09C-6695-201C-56FC70694FBE}"/>
          </ac:spMkLst>
        </pc:spChg>
        <pc:spChg chg="add mod ord">
          <ac:chgData name="Tsemach Mizrachi" userId="85fcc19c-b38c-410f-93a9-519990a4c1f0" providerId="ADAL" clId="{F7301F52-2653-4F42-8206-85DD798665E7}" dt="2023-03-17T09:45:47.995" v="3598" actId="166"/>
          <ac:spMkLst>
            <pc:docMk/>
            <pc:sldMk cId="3824133744" sldId="446"/>
            <ac:spMk id="48" creationId="{6E69D4BB-5012-3FC8-45FE-342543906BF2}"/>
          </ac:spMkLst>
        </pc:spChg>
        <pc:spChg chg="add mod">
          <ac:chgData name="Tsemach Mizrachi" userId="85fcc19c-b38c-410f-93a9-519990a4c1f0" providerId="ADAL" clId="{F7301F52-2653-4F42-8206-85DD798665E7}" dt="2023-03-17T09:43:24.727" v="3522" actId="14100"/>
          <ac:spMkLst>
            <pc:docMk/>
            <pc:sldMk cId="3824133744" sldId="446"/>
            <ac:spMk id="49" creationId="{AB9C6E48-56D4-2E49-18D2-AA1E0CD42851}"/>
          </ac:spMkLst>
        </pc:spChg>
        <pc:spChg chg="add mod">
          <ac:chgData name="Tsemach Mizrachi" userId="85fcc19c-b38c-410f-93a9-519990a4c1f0" providerId="ADAL" clId="{F7301F52-2653-4F42-8206-85DD798665E7}" dt="2023-03-17T09:43:03.452" v="3512" actId="6549"/>
          <ac:spMkLst>
            <pc:docMk/>
            <pc:sldMk cId="3824133744" sldId="446"/>
            <ac:spMk id="50" creationId="{3AC3D761-958B-3BE6-DEB0-52082886B918}"/>
          </ac:spMkLst>
        </pc:spChg>
        <pc:spChg chg="add mod">
          <ac:chgData name="Tsemach Mizrachi" userId="85fcc19c-b38c-410f-93a9-519990a4c1f0" providerId="ADAL" clId="{F7301F52-2653-4F42-8206-85DD798665E7}" dt="2023-03-17T09:45:00.224" v="3594" actId="1038"/>
          <ac:spMkLst>
            <pc:docMk/>
            <pc:sldMk cId="3824133744" sldId="446"/>
            <ac:spMk id="51" creationId="{A9EED3CA-5FFE-C414-3B21-A403BBC4F9ED}"/>
          </ac:spMkLst>
        </pc:spChg>
        <pc:spChg chg="add del mod">
          <ac:chgData name="Tsemach Mizrachi" userId="85fcc19c-b38c-410f-93a9-519990a4c1f0" providerId="ADAL" clId="{F7301F52-2653-4F42-8206-85DD798665E7}" dt="2023-03-17T09:42:03.907" v="3484"/>
          <ac:spMkLst>
            <pc:docMk/>
            <pc:sldMk cId="3824133744" sldId="446"/>
            <ac:spMk id="52" creationId="{016098F9-B633-C85D-E79A-6C84A97EDADF}"/>
          </ac:spMkLst>
        </pc:spChg>
        <pc:spChg chg="add mod">
          <ac:chgData name="Tsemach Mizrachi" userId="85fcc19c-b38c-410f-93a9-519990a4c1f0" providerId="ADAL" clId="{F7301F52-2653-4F42-8206-85DD798665E7}" dt="2023-03-17T09:43:12.290" v="3515" actId="20577"/>
          <ac:spMkLst>
            <pc:docMk/>
            <pc:sldMk cId="3824133744" sldId="446"/>
            <ac:spMk id="53" creationId="{8A92B0D7-B33C-7BF4-CB88-DC40807A5361}"/>
          </ac:spMkLst>
        </pc:spChg>
        <pc:spChg chg="add mod">
          <ac:chgData name="Tsemach Mizrachi" userId="85fcc19c-b38c-410f-93a9-519990a4c1f0" providerId="ADAL" clId="{F7301F52-2653-4F42-8206-85DD798665E7}" dt="2023-03-17T09:43:15.010" v="3516" actId="20577"/>
          <ac:spMkLst>
            <pc:docMk/>
            <pc:sldMk cId="3824133744" sldId="446"/>
            <ac:spMk id="54" creationId="{556CBE56-D93D-C817-83ED-7B7C79BFC028}"/>
          </ac:spMkLst>
        </pc:spChg>
        <pc:spChg chg="add mod">
          <ac:chgData name="Tsemach Mizrachi" userId="85fcc19c-b38c-410f-93a9-519990a4c1f0" providerId="ADAL" clId="{F7301F52-2653-4F42-8206-85DD798665E7}" dt="2023-03-17T09:44:55.885" v="3590" actId="1036"/>
          <ac:spMkLst>
            <pc:docMk/>
            <pc:sldMk cId="3824133744" sldId="446"/>
            <ac:spMk id="55" creationId="{9054729A-409E-F51B-FD81-3DB5626CE916}"/>
          </ac:spMkLst>
        </pc:spChg>
        <pc:spChg chg="add mod">
          <ac:chgData name="Tsemach Mizrachi" userId="85fcc19c-b38c-410f-93a9-519990a4c1f0" providerId="ADAL" clId="{F7301F52-2653-4F42-8206-85DD798665E7}" dt="2023-03-17T09:43:36.915" v="3528" actId="20577"/>
          <ac:spMkLst>
            <pc:docMk/>
            <pc:sldMk cId="3824133744" sldId="446"/>
            <ac:spMk id="56" creationId="{BD07B881-0A5D-4A3B-5A2F-AC5641CF6FE5}"/>
          </ac:spMkLst>
        </pc:spChg>
        <pc:spChg chg="add mod">
          <ac:chgData name="Tsemach Mizrachi" userId="85fcc19c-b38c-410f-93a9-519990a4c1f0" providerId="ADAL" clId="{F7301F52-2653-4F42-8206-85DD798665E7}" dt="2023-03-17T09:43:39.500" v="3529" actId="20577"/>
          <ac:spMkLst>
            <pc:docMk/>
            <pc:sldMk cId="3824133744" sldId="446"/>
            <ac:spMk id="57" creationId="{0A6088DA-4B45-84B6-4DAD-C6C07DED40F8}"/>
          </ac:spMkLst>
        </pc:spChg>
        <pc:spChg chg="add mod">
          <ac:chgData name="Tsemach Mizrachi" userId="85fcc19c-b38c-410f-93a9-519990a4c1f0" providerId="ADAL" clId="{F7301F52-2653-4F42-8206-85DD798665E7}" dt="2023-03-17T09:44:11.893" v="3553" actId="1038"/>
          <ac:spMkLst>
            <pc:docMk/>
            <pc:sldMk cId="3824133744" sldId="446"/>
            <ac:spMk id="58" creationId="{A0276932-79FE-1792-27F4-1B88B4835A09}"/>
          </ac:spMkLst>
        </pc:spChg>
        <pc:spChg chg="add del mod">
          <ac:chgData name="Tsemach Mizrachi" userId="85fcc19c-b38c-410f-93a9-519990a4c1f0" providerId="ADAL" clId="{F7301F52-2653-4F42-8206-85DD798665E7}" dt="2023-03-17T09:42:33.388" v="3498"/>
          <ac:spMkLst>
            <pc:docMk/>
            <pc:sldMk cId="3824133744" sldId="446"/>
            <ac:spMk id="59" creationId="{C4E62605-2F98-E54F-0846-DAB92F52C372}"/>
          </ac:spMkLst>
        </pc:spChg>
        <pc:spChg chg="add mod">
          <ac:chgData name="Tsemach Mizrachi" userId="85fcc19c-b38c-410f-93a9-519990a4c1f0" providerId="ADAL" clId="{F7301F52-2653-4F42-8206-85DD798665E7}" dt="2023-03-17T09:44:16.176" v="3558" actId="1038"/>
          <ac:spMkLst>
            <pc:docMk/>
            <pc:sldMk cId="3824133744" sldId="446"/>
            <ac:spMk id="60" creationId="{F25E8098-85CC-66C9-4116-232849291E67}"/>
          </ac:spMkLst>
        </pc:spChg>
        <pc:spChg chg="add mod">
          <ac:chgData name="Tsemach Mizrachi" userId="85fcc19c-b38c-410f-93a9-519990a4c1f0" providerId="ADAL" clId="{F7301F52-2653-4F42-8206-85DD798665E7}" dt="2023-03-17T09:44:22.370" v="3559" actId="1038"/>
          <ac:spMkLst>
            <pc:docMk/>
            <pc:sldMk cId="3824133744" sldId="446"/>
            <ac:spMk id="61" creationId="{DFB25DF0-5A8F-C470-8B53-A709A02767D3}"/>
          </ac:spMkLst>
        </pc:spChg>
        <pc:spChg chg="add mod">
          <ac:chgData name="Tsemach Mizrachi" userId="85fcc19c-b38c-410f-93a9-519990a4c1f0" providerId="ADAL" clId="{F7301F52-2653-4F42-8206-85DD798665E7}" dt="2023-03-17T09:44:33.730" v="3571" actId="1038"/>
          <ac:spMkLst>
            <pc:docMk/>
            <pc:sldMk cId="3824133744" sldId="446"/>
            <ac:spMk id="62" creationId="{49BF6DE9-7DD7-3D3E-31EE-D2AA651A3DAB}"/>
          </ac:spMkLst>
        </pc:spChg>
        <pc:spChg chg="add mod">
          <ac:chgData name="Tsemach Mizrachi" userId="85fcc19c-b38c-410f-93a9-519990a4c1f0" providerId="ADAL" clId="{F7301F52-2653-4F42-8206-85DD798665E7}" dt="2023-03-17T09:44:37.416" v="3575" actId="1038"/>
          <ac:spMkLst>
            <pc:docMk/>
            <pc:sldMk cId="3824133744" sldId="446"/>
            <ac:spMk id="63" creationId="{7C4C7D00-BE25-17AF-0FE8-37A681FE66FC}"/>
          </ac:spMkLst>
        </pc:spChg>
        <pc:spChg chg="add mod">
          <ac:chgData name="Tsemach Mizrachi" userId="85fcc19c-b38c-410f-93a9-519990a4c1f0" providerId="ADAL" clId="{F7301F52-2653-4F42-8206-85DD798665E7}" dt="2023-03-17T09:43:58.368" v="3543" actId="6549"/>
          <ac:spMkLst>
            <pc:docMk/>
            <pc:sldMk cId="3824133744" sldId="446"/>
            <ac:spMk id="64" creationId="{46D1D120-F08B-EA19-90F8-F68F6778C90E}"/>
          </ac:spMkLst>
        </pc:spChg>
        <pc:spChg chg="add mod">
          <ac:chgData name="Tsemach Mizrachi" userId="85fcc19c-b38c-410f-93a9-519990a4c1f0" providerId="ADAL" clId="{F7301F52-2653-4F42-8206-85DD798665E7}" dt="2023-03-17T09:44:43.948" v="3584" actId="1036"/>
          <ac:spMkLst>
            <pc:docMk/>
            <pc:sldMk cId="3824133744" sldId="446"/>
            <ac:spMk id="65" creationId="{20DF488E-B62B-D3E0-A0D7-BE436E7EEC6C}"/>
          </ac:spMkLst>
        </pc:spChg>
        <pc:grpChg chg="add mod">
          <ac:chgData name="Tsemach Mizrachi" userId="85fcc19c-b38c-410f-93a9-519990a4c1f0" providerId="ADAL" clId="{F7301F52-2653-4F42-8206-85DD798665E7}" dt="2023-03-17T09:12:09.477" v="2995" actId="164"/>
          <ac:grpSpMkLst>
            <pc:docMk/>
            <pc:sldMk cId="3824133744" sldId="446"/>
            <ac:grpSpMk id="17" creationId="{C856786A-0E82-A866-9732-B77D4E1D9C9B}"/>
          </ac:grpSpMkLst>
        </pc:grpChg>
        <pc:graphicFrameChg chg="add mod modGraphic">
          <ac:chgData name="Tsemach Mizrachi" userId="85fcc19c-b38c-410f-93a9-519990a4c1f0" providerId="ADAL" clId="{F7301F52-2653-4F42-8206-85DD798665E7}" dt="2023-03-17T09:13:55.025" v="3027" actId="1035"/>
          <ac:graphicFrameMkLst>
            <pc:docMk/>
            <pc:sldMk cId="3824133744" sldId="446"/>
            <ac:graphicFrameMk id="4" creationId="{CCA2607D-601A-7E4D-00FE-FBEB718ECACF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14:04.418" v="3029" actId="1076"/>
          <ac:graphicFrameMkLst>
            <pc:docMk/>
            <pc:sldMk cId="3824133744" sldId="446"/>
            <ac:graphicFrameMk id="7" creationId="{B64603ED-6625-CB9B-3107-711B6FA8D5A4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14:49.605" v="3085" actId="1076"/>
          <ac:graphicFrameMkLst>
            <pc:docMk/>
            <pc:sldMk cId="3824133744" sldId="446"/>
            <ac:graphicFrameMk id="18" creationId="{63AE81D4-5475-617D-4214-15E5613DE562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09:15:51.429" v="3094" actId="478"/>
          <ac:graphicFrameMkLst>
            <pc:docMk/>
            <pc:sldMk cId="3824133744" sldId="446"/>
            <ac:graphicFrameMk id="22" creationId="{94DC8C18-F1F5-5828-2341-A4C247AFD46D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22:13.466" v="3217" actId="1036"/>
          <ac:graphicFrameMkLst>
            <pc:docMk/>
            <pc:sldMk cId="3824133744" sldId="446"/>
            <ac:graphicFrameMk id="24" creationId="{D59B3BF1-BF41-16FC-5319-DA64E7D12824}"/>
          </ac:graphicFrameMkLst>
        </pc:graphicFrameChg>
        <pc:graphicFrameChg chg="add mod ord modGraphic">
          <ac:chgData name="Tsemach Mizrachi" userId="85fcc19c-b38c-410f-93a9-519990a4c1f0" providerId="ADAL" clId="{F7301F52-2653-4F42-8206-85DD798665E7}" dt="2023-03-17T09:23:14.832" v="3224" actId="166"/>
          <ac:graphicFrameMkLst>
            <pc:docMk/>
            <pc:sldMk cId="3824133744" sldId="446"/>
            <ac:graphicFrameMk id="25" creationId="{FE367474-5629-F2BD-214C-5392F57B6FDC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4:29.344" v="3230" actId="1076"/>
          <ac:graphicFrameMkLst>
            <pc:docMk/>
            <pc:sldMk cId="3824133744" sldId="446"/>
            <ac:graphicFrameMk id="27" creationId="{F68555D9-7FC1-86D3-9BCB-B91014020E9D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14:28:33.350" v="3675" actId="1076"/>
          <ac:graphicFrameMkLst>
            <pc:docMk/>
            <pc:sldMk cId="3824133744" sldId="446"/>
            <ac:graphicFrameMk id="29" creationId="{B515E341-0583-4FCE-D636-EC0B873826CA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27:35.394" v="3261"/>
          <ac:graphicFrameMkLst>
            <pc:docMk/>
            <pc:sldMk cId="3824133744" sldId="446"/>
            <ac:graphicFrameMk id="30" creationId="{491B2710-67C6-DF07-88D5-8DE70CD7D4F2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7:47.775" v="3263" actId="1076"/>
          <ac:graphicFrameMkLst>
            <pc:docMk/>
            <pc:sldMk cId="3824133744" sldId="446"/>
            <ac:graphicFrameMk id="31" creationId="{2BCEA6EE-AB7B-3D39-F9A0-6C75512087A4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7:55.966" v="3265" actId="1076"/>
          <ac:graphicFrameMkLst>
            <pc:docMk/>
            <pc:sldMk cId="3824133744" sldId="446"/>
            <ac:graphicFrameMk id="32" creationId="{2F54F501-FC91-9A63-F0F8-F2AB87BA190D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8:01.406" v="3267" actId="1076"/>
          <ac:graphicFrameMkLst>
            <pc:docMk/>
            <pc:sldMk cId="3824133744" sldId="446"/>
            <ac:graphicFrameMk id="33" creationId="{868790C4-BFF1-E4D8-C055-5E4E62D82C7D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30:19.918" v="3311" actId="14100"/>
          <ac:graphicFrameMkLst>
            <pc:docMk/>
            <pc:sldMk cId="3824133744" sldId="446"/>
            <ac:graphicFrameMk id="36" creationId="{186FE4FB-AB0E-A18C-170C-869161C4C3D0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09:28:48.639" v="3281"/>
          <ac:graphicFrameMkLst>
            <pc:docMk/>
            <pc:sldMk cId="3824133744" sldId="446"/>
            <ac:graphicFrameMk id="37" creationId="{1659C953-A429-D5A3-8B27-4CCC50200665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8:57.917" v="3283" actId="1076"/>
          <ac:graphicFrameMkLst>
            <pc:docMk/>
            <pc:sldMk cId="3824133744" sldId="446"/>
            <ac:graphicFrameMk id="38" creationId="{712271F6-34F7-0397-1280-6446D270C602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03.021" v="3285" actId="1076"/>
          <ac:graphicFrameMkLst>
            <pc:docMk/>
            <pc:sldMk cId="3824133744" sldId="446"/>
            <ac:graphicFrameMk id="39" creationId="{253A33D1-BB89-D92C-04DB-C0C0B1777A23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09.377" v="3290" actId="1035"/>
          <ac:graphicFrameMkLst>
            <pc:docMk/>
            <pc:sldMk cId="3824133744" sldId="446"/>
            <ac:graphicFrameMk id="40" creationId="{938B0372-B5DA-BB72-4D48-FC44B4D729C0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14:28:45.718" v="3677" actId="1076"/>
          <ac:graphicFrameMkLst>
            <pc:docMk/>
            <pc:sldMk cId="3824133744" sldId="446"/>
            <ac:graphicFrameMk id="41" creationId="{D817033E-FA07-B2F1-C265-6948906823E4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35.014" v="3305" actId="1076"/>
          <ac:graphicFrameMkLst>
            <pc:docMk/>
            <pc:sldMk cId="3824133744" sldId="446"/>
            <ac:graphicFrameMk id="42" creationId="{93A9CDA0-FE18-6494-54E0-EBDAC759BDB6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42.405" v="3307" actId="1076"/>
          <ac:graphicFrameMkLst>
            <pc:docMk/>
            <pc:sldMk cId="3824133744" sldId="446"/>
            <ac:graphicFrameMk id="43" creationId="{138706AD-FC1F-E0A6-6F87-CD39EA859BF1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30:26.161" v="3312" actId="14100"/>
          <ac:graphicFrameMkLst>
            <pc:docMk/>
            <pc:sldMk cId="3824133744" sldId="446"/>
            <ac:graphicFrameMk id="44" creationId="{4CEE81A3-7785-E2AD-3B1A-CC129791B930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7T09:45:11.163" v="3595" actId="478"/>
          <ac:graphicFrameMkLst>
            <pc:docMk/>
            <pc:sldMk cId="3824133744" sldId="446"/>
            <ac:graphicFrameMk id="46" creationId="{F5005523-3633-FB26-4624-B7A1F05B72FA}"/>
          </ac:graphicFrameMkLst>
        </pc:graphicFrameChg>
        <pc:picChg chg="del">
          <ac:chgData name="Tsemach Mizrachi" userId="85fcc19c-b38c-410f-93a9-519990a4c1f0" providerId="ADAL" clId="{F7301F52-2653-4F42-8206-85DD798665E7}" dt="2023-03-17T09:03:57.445" v="2785" actId="478"/>
          <ac:picMkLst>
            <pc:docMk/>
            <pc:sldMk cId="3824133744" sldId="446"/>
            <ac:picMk id="6" creationId="{EA82CB10-C0EC-E2F8-DC0D-138C507B11DE}"/>
          </ac:picMkLst>
        </pc:picChg>
        <pc:picChg chg="del">
          <ac:chgData name="Tsemach Mizrachi" userId="85fcc19c-b38c-410f-93a9-519990a4c1f0" providerId="ADAL" clId="{F7301F52-2653-4F42-8206-85DD798665E7}" dt="2023-03-17T09:04:00.406" v="2788" actId="478"/>
          <ac:picMkLst>
            <pc:docMk/>
            <pc:sldMk cId="3824133744" sldId="446"/>
            <ac:picMk id="10" creationId="{04709A9B-46EA-C58F-6F14-8AF6088C4797}"/>
          </ac:picMkLst>
        </pc:picChg>
        <pc:picChg chg="del">
          <ac:chgData name="Tsemach Mizrachi" userId="85fcc19c-b38c-410f-93a9-519990a4c1f0" providerId="ADAL" clId="{F7301F52-2653-4F42-8206-85DD798665E7}" dt="2023-03-17T09:04:00.909" v="2789" actId="478"/>
          <ac:picMkLst>
            <pc:docMk/>
            <pc:sldMk cId="3824133744" sldId="446"/>
            <ac:picMk id="15" creationId="{9A5A314B-35A8-7044-D948-93043363E573}"/>
          </ac:picMkLst>
        </pc:picChg>
        <pc:cxnChg chg="add mod">
          <ac:chgData name="Tsemach Mizrachi" userId="85fcc19c-b38c-410f-93a9-519990a4c1f0" providerId="ADAL" clId="{F7301F52-2653-4F42-8206-85DD798665E7}" dt="2023-03-17T09:14:31.825" v="3082" actId="14100"/>
          <ac:cxnSpMkLst>
            <pc:docMk/>
            <pc:sldMk cId="3824133744" sldId="446"/>
            <ac:cxnSpMk id="16" creationId="{B249FB9B-348C-6242-E1BA-050BE3A750BA}"/>
          </ac:cxnSpMkLst>
        </pc:cxnChg>
        <pc:cxnChg chg="del mod">
          <ac:chgData name="Tsemach Mizrachi" userId="85fcc19c-b38c-410f-93a9-519990a4c1f0" providerId="ADAL" clId="{F7301F52-2653-4F42-8206-85DD798665E7}" dt="2023-03-17T09:03:58.679" v="2786" actId="478"/>
          <ac:cxnSpMkLst>
            <pc:docMk/>
            <pc:sldMk cId="3824133744" sldId="446"/>
            <ac:cxnSpMk id="23" creationId="{AD90A84E-C43D-44C5-8D2A-D51668FDF021}"/>
          </ac:cxnSpMkLst>
        </pc:cxnChg>
        <pc:cxnChg chg="del mod">
          <ac:chgData name="Tsemach Mizrachi" userId="85fcc19c-b38c-410f-93a9-519990a4c1f0" providerId="ADAL" clId="{F7301F52-2653-4F42-8206-85DD798665E7}" dt="2023-03-17T09:03:59.476" v="2787" actId="478"/>
          <ac:cxnSpMkLst>
            <pc:docMk/>
            <pc:sldMk cId="3824133744" sldId="446"/>
            <ac:cxnSpMk id="28" creationId="{AB119DC4-D12C-557F-C12A-3A9244C61D32}"/>
          </ac:cxnSpMkLst>
        </pc:cxnChg>
      </pc:sldChg>
      <pc:sldChg chg="addSp delSp modSp add mod addAnim delAnim modAnim">
        <pc:chgData name="Tsemach Mizrachi" userId="85fcc19c-b38c-410f-93a9-519990a4c1f0" providerId="ADAL" clId="{F7301F52-2653-4F42-8206-85DD798665E7}" dt="2023-03-17T14:42:13.102" v="3892"/>
        <pc:sldMkLst>
          <pc:docMk/>
          <pc:sldMk cId="1058733645" sldId="447"/>
        </pc:sldMkLst>
        <pc:spChg chg="mod">
          <ac:chgData name="Tsemach Mizrachi" userId="85fcc19c-b38c-410f-93a9-519990a4c1f0" providerId="ADAL" clId="{F7301F52-2653-4F42-8206-85DD798665E7}" dt="2023-03-17T14:26:37.784" v="3666" actId="20577"/>
          <ac:spMkLst>
            <pc:docMk/>
            <pc:sldMk cId="1058733645" sldId="447"/>
            <ac:spMk id="2" creationId="{809189CC-14F7-D958-C3A4-36249CD9D4EE}"/>
          </ac:spMkLst>
        </pc:spChg>
        <pc:spChg chg="del">
          <ac:chgData name="Tsemach Mizrachi" userId="85fcc19c-b38c-410f-93a9-519990a4c1f0" providerId="ADAL" clId="{F7301F52-2653-4F42-8206-85DD798665E7}" dt="2023-03-17T14:25:30.737" v="3656" actId="478"/>
          <ac:spMkLst>
            <pc:docMk/>
            <pc:sldMk cId="1058733645" sldId="447"/>
            <ac:spMk id="4" creationId="{D5A2312A-3301-8845-8D32-E62E922B4D5E}"/>
          </ac:spMkLst>
        </pc:spChg>
        <pc:spChg chg="add mod">
          <ac:chgData name="Tsemach Mizrachi" userId="85fcc19c-b38c-410f-93a9-519990a4c1f0" providerId="ADAL" clId="{F7301F52-2653-4F42-8206-85DD798665E7}" dt="2023-03-17T14:29:27.301" v="3695" actId="1076"/>
          <ac:spMkLst>
            <pc:docMk/>
            <pc:sldMk cId="1058733645" sldId="447"/>
            <ac:spMk id="5" creationId="{D3D9584C-AC35-2D6F-E494-44DAD6F18EBC}"/>
          </ac:spMkLst>
        </pc:spChg>
        <pc:spChg chg="add del mod">
          <ac:chgData name="Tsemach Mizrachi" userId="85fcc19c-b38c-410f-93a9-519990a4c1f0" providerId="ADAL" clId="{F7301F52-2653-4F42-8206-85DD798665E7}" dt="2023-03-17T14:29:10.952" v="3691" actId="478"/>
          <ac:spMkLst>
            <pc:docMk/>
            <pc:sldMk cId="1058733645" sldId="447"/>
            <ac:spMk id="6" creationId="{E779ECCE-8D09-1570-C1AE-3BF56BD0B533}"/>
          </ac:spMkLst>
        </pc:spChg>
        <pc:spChg chg="add mod">
          <ac:chgData name="Tsemach Mizrachi" userId="85fcc19c-b38c-410f-93a9-519990a4c1f0" providerId="ADAL" clId="{F7301F52-2653-4F42-8206-85DD798665E7}" dt="2023-03-17T14:31:26.717" v="3748" actId="1076"/>
          <ac:spMkLst>
            <pc:docMk/>
            <pc:sldMk cId="1058733645" sldId="447"/>
            <ac:spMk id="21" creationId="{5581C60D-3799-0693-617D-93FC5BA52F93}"/>
          </ac:spMkLst>
        </pc:spChg>
        <pc:spChg chg="add mod">
          <ac:chgData name="Tsemach Mizrachi" userId="85fcc19c-b38c-410f-93a9-519990a4c1f0" providerId="ADAL" clId="{F7301F52-2653-4F42-8206-85DD798665E7}" dt="2023-03-17T14:31:26.717" v="3748" actId="1076"/>
          <ac:spMkLst>
            <pc:docMk/>
            <pc:sldMk cId="1058733645" sldId="447"/>
            <ac:spMk id="22" creationId="{A76137CC-2C04-77AC-954E-67E5A9B04910}"/>
          </ac:spMkLst>
        </pc:spChg>
        <pc:spChg chg="add mod">
          <ac:chgData name="Tsemach Mizrachi" userId="85fcc19c-b38c-410f-93a9-519990a4c1f0" providerId="ADAL" clId="{F7301F52-2653-4F42-8206-85DD798665E7}" dt="2023-03-17T14:32:04.047" v="3772" actId="1037"/>
          <ac:spMkLst>
            <pc:docMk/>
            <pc:sldMk cId="1058733645" sldId="447"/>
            <ac:spMk id="24" creationId="{CF5E1991-5B53-4CA5-91A0-50C7674964AA}"/>
          </ac:spMkLst>
        </pc:spChg>
        <pc:spChg chg="add del mod">
          <ac:chgData name="Tsemach Mizrachi" userId="85fcc19c-b38c-410f-93a9-519990a4c1f0" providerId="ADAL" clId="{F7301F52-2653-4F42-8206-85DD798665E7}" dt="2023-03-17T14:31:31.888" v="3749" actId="478"/>
          <ac:spMkLst>
            <pc:docMk/>
            <pc:sldMk cId="1058733645" sldId="447"/>
            <ac:spMk id="25" creationId="{BACECE66-37E8-D1D8-DF27-A94F44CB85F0}"/>
          </ac:spMkLst>
        </pc:spChg>
        <pc:spChg chg="add mod">
          <ac:chgData name="Tsemach Mizrachi" userId="85fcc19c-b38c-410f-93a9-519990a4c1f0" providerId="ADAL" clId="{F7301F52-2653-4F42-8206-85DD798665E7}" dt="2023-03-17T14:31:45.055" v="3751" actId="1076"/>
          <ac:spMkLst>
            <pc:docMk/>
            <pc:sldMk cId="1058733645" sldId="447"/>
            <ac:spMk id="26" creationId="{2C79E463-10C5-EAAD-F7D0-F7B3BC066394}"/>
          </ac:spMkLst>
        </pc:spChg>
        <pc:spChg chg="add del mod">
          <ac:chgData name="Tsemach Mizrachi" userId="85fcc19c-b38c-410f-93a9-519990a4c1f0" providerId="ADAL" clId="{F7301F52-2653-4F42-8206-85DD798665E7}" dt="2023-03-17T14:37:39.192" v="3824" actId="478"/>
          <ac:spMkLst>
            <pc:docMk/>
            <pc:sldMk cId="1058733645" sldId="447"/>
            <ac:spMk id="33" creationId="{0EC96B36-4659-FD0A-F827-B1263E3AB83E}"/>
          </ac:spMkLst>
        </pc:spChg>
        <pc:spChg chg="add mod">
          <ac:chgData name="Tsemach Mizrachi" userId="85fcc19c-b38c-410f-93a9-519990a4c1f0" providerId="ADAL" clId="{F7301F52-2653-4F42-8206-85DD798665E7}" dt="2023-03-17T14:42:06.426" v="3890" actId="164"/>
          <ac:spMkLst>
            <pc:docMk/>
            <pc:sldMk cId="1058733645" sldId="447"/>
            <ac:spMk id="34" creationId="{7B865F3E-D797-1E5B-6EF9-A4E1B38BCF19}"/>
          </ac:spMkLst>
        </pc:spChg>
        <pc:spChg chg="add mod">
          <ac:chgData name="Tsemach Mizrachi" userId="85fcc19c-b38c-410f-93a9-519990a4c1f0" providerId="ADAL" clId="{F7301F52-2653-4F42-8206-85DD798665E7}" dt="2023-03-17T14:41:57.851" v="3889" actId="164"/>
          <ac:spMkLst>
            <pc:docMk/>
            <pc:sldMk cId="1058733645" sldId="447"/>
            <ac:spMk id="35" creationId="{4CD642B4-77FC-5636-3259-29AA42CD35EE}"/>
          </ac:spMkLst>
        </pc:spChg>
        <pc:spChg chg="add del mod">
          <ac:chgData name="Tsemach Mizrachi" userId="85fcc19c-b38c-410f-93a9-519990a4c1f0" providerId="ADAL" clId="{F7301F52-2653-4F42-8206-85DD798665E7}" dt="2023-03-17T14:38:12.366" v="3831" actId="478"/>
          <ac:spMkLst>
            <pc:docMk/>
            <pc:sldMk cId="1058733645" sldId="447"/>
            <ac:spMk id="36" creationId="{19771F47-C06A-6939-0D1C-1C8F0980E42B}"/>
          </ac:spMkLst>
        </pc:spChg>
        <pc:spChg chg="add del mod">
          <ac:chgData name="Tsemach Mizrachi" userId="85fcc19c-b38c-410f-93a9-519990a4c1f0" providerId="ADAL" clId="{F7301F52-2653-4F42-8206-85DD798665E7}" dt="2023-03-17T14:38:54.343" v="3836" actId="478"/>
          <ac:spMkLst>
            <pc:docMk/>
            <pc:sldMk cId="1058733645" sldId="447"/>
            <ac:spMk id="37" creationId="{1AA45D2D-D6A1-25D9-3BA4-91A28183C8AD}"/>
          </ac:spMkLst>
        </pc:spChg>
        <pc:spChg chg="add mod">
          <ac:chgData name="Tsemach Mizrachi" userId="85fcc19c-b38c-410f-93a9-519990a4c1f0" providerId="ADAL" clId="{F7301F52-2653-4F42-8206-85DD798665E7}" dt="2023-03-17T14:41:57.851" v="3889" actId="164"/>
          <ac:spMkLst>
            <pc:docMk/>
            <pc:sldMk cId="1058733645" sldId="447"/>
            <ac:spMk id="38" creationId="{812DA433-2BC4-E067-EEE9-9CDD0B21E27B}"/>
          </ac:spMkLst>
        </pc:spChg>
        <pc:spChg chg="add mod">
          <ac:chgData name="Tsemach Mizrachi" userId="85fcc19c-b38c-410f-93a9-519990a4c1f0" providerId="ADAL" clId="{F7301F52-2653-4F42-8206-85DD798665E7}" dt="2023-03-17T14:42:06.426" v="3890" actId="164"/>
          <ac:spMkLst>
            <pc:docMk/>
            <pc:sldMk cId="1058733645" sldId="447"/>
            <ac:spMk id="39" creationId="{15A8CD00-F4DF-5A97-C8A2-08FB9D24DA83}"/>
          </ac:spMkLst>
        </pc:spChg>
        <pc:grpChg chg="add mod">
          <ac:chgData name="Tsemach Mizrachi" userId="85fcc19c-b38c-410f-93a9-519990a4c1f0" providerId="ADAL" clId="{F7301F52-2653-4F42-8206-85DD798665E7}" dt="2023-03-17T14:41:57.851" v="3889" actId="164"/>
          <ac:grpSpMkLst>
            <pc:docMk/>
            <pc:sldMk cId="1058733645" sldId="447"/>
            <ac:grpSpMk id="40" creationId="{7F3F8EAF-5BDC-73CF-1968-BC7FC37BF377}"/>
          </ac:grpSpMkLst>
        </pc:grpChg>
        <pc:grpChg chg="add mod">
          <ac:chgData name="Tsemach Mizrachi" userId="85fcc19c-b38c-410f-93a9-519990a4c1f0" providerId="ADAL" clId="{F7301F52-2653-4F42-8206-85DD798665E7}" dt="2023-03-17T14:42:06.426" v="3890" actId="164"/>
          <ac:grpSpMkLst>
            <pc:docMk/>
            <pc:sldMk cId="1058733645" sldId="447"/>
            <ac:grpSpMk id="41" creationId="{46A49634-108F-475B-C357-8EF6EB6E6E45}"/>
          </ac:grpSpMkLst>
        </pc:grpChg>
        <pc:graphicFrameChg chg="add del mod">
          <ac:chgData name="Tsemach Mizrachi" userId="85fcc19c-b38c-410f-93a9-519990a4c1f0" providerId="ADAL" clId="{F7301F52-2653-4F42-8206-85DD798665E7}" dt="2023-03-17T14:28:53.647" v="3681" actId="478"/>
          <ac:graphicFrameMkLst>
            <pc:docMk/>
            <pc:sldMk cId="1058733645" sldId="447"/>
            <ac:graphicFrameMk id="7" creationId="{7D5A0377-231B-75BC-0F86-ECB683680C3E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06.186" v="3668" actId="478"/>
          <ac:graphicFrameMkLst>
            <pc:docMk/>
            <pc:sldMk cId="1058733645" sldId="447"/>
            <ac:graphicFrameMk id="8" creationId="{257EA2A7-E5ED-028F-11A8-51F5CA7B6A9A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5.022" v="3688" actId="478"/>
          <ac:graphicFrameMkLst>
            <pc:docMk/>
            <pc:sldMk cId="1058733645" sldId="447"/>
            <ac:graphicFrameMk id="9" creationId="{76182F2E-D21B-B82D-4041-7C33DA024E94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1.801" v="3680" actId="478"/>
          <ac:graphicFrameMkLst>
            <pc:docMk/>
            <pc:sldMk cId="1058733645" sldId="447"/>
            <ac:graphicFrameMk id="10" creationId="{BCE717C7-818E-2879-9D2A-A0C60BBEB435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10.109" v="3670" actId="478"/>
          <ac:graphicFrameMkLst>
            <pc:docMk/>
            <pc:sldMk cId="1058733645" sldId="447"/>
            <ac:graphicFrameMk id="11" creationId="{4C6D21D2-F48C-09A2-554B-57C3446540D6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08.681" v="3669" actId="478"/>
          <ac:graphicFrameMkLst>
            <pc:docMk/>
            <pc:sldMk cId="1058733645" sldId="447"/>
            <ac:graphicFrameMk id="12" creationId="{F73C6B99-11A5-2C63-48D2-070EEAE21991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8.983" v="3684" actId="478"/>
          <ac:graphicFrameMkLst>
            <pc:docMk/>
            <pc:sldMk cId="1058733645" sldId="447"/>
            <ac:graphicFrameMk id="13" creationId="{5F217154-1CBA-20D2-65EB-443FE3E0A7F7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7.312" v="3683" actId="478"/>
          <ac:graphicFrameMkLst>
            <pc:docMk/>
            <pc:sldMk cId="1058733645" sldId="447"/>
            <ac:graphicFrameMk id="14" creationId="{F84D4D69-C496-55E5-12B5-73A89D95878C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5.753" v="3682" actId="478"/>
          <ac:graphicFrameMkLst>
            <pc:docMk/>
            <pc:sldMk cId="1058733645" sldId="447"/>
            <ac:graphicFrameMk id="15" creationId="{514B49CC-8E68-08BD-E172-87FE2E200ADE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1.610" v="3686" actId="478"/>
          <ac:graphicFrameMkLst>
            <pc:docMk/>
            <pc:sldMk cId="1058733645" sldId="447"/>
            <ac:graphicFrameMk id="16" creationId="{B5B878DC-7C62-6E8D-7475-F017E0A09FD9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0.311" v="3685" actId="478"/>
          <ac:graphicFrameMkLst>
            <pc:docMk/>
            <pc:sldMk cId="1058733645" sldId="447"/>
            <ac:graphicFrameMk id="17" creationId="{9A7E35B3-AA00-4A59-3069-EE265C2FA96C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3.080" v="3687" actId="478"/>
          <ac:graphicFrameMkLst>
            <pc:docMk/>
            <pc:sldMk cId="1058733645" sldId="447"/>
            <ac:graphicFrameMk id="18" creationId="{201794F6-9E76-D29C-6CC8-4B0F5AD78558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14:31:01.564" v="3746" actId="20577"/>
          <ac:graphicFrameMkLst>
            <pc:docMk/>
            <pc:sldMk cId="1058733645" sldId="447"/>
            <ac:graphicFrameMk id="19" creationId="{78D4CFCB-3386-A537-087F-67C88114C9D3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14:31:26.717" v="3748" actId="1076"/>
          <ac:graphicFrameMkLst>
            <pc:docMk/>
            <pc:sldMk cId="1058733645" sldId="447"/>
            <ac:graphicFrameMk id="20" creationId="{38798D36-B5B0-D434-D146-F1F94E03C8F9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14:34:19.124" v="3802" actId="20577"/>
          <ac:graphicFrameMkLst>
            <pc:docMk/>
            <pc:sldMk cId="1058733645" sldId="447"/>
            <ac:graphicFrameMk id="23" creationId="{3FBFE65E-D2F8-ACF3-ADED-B49850743863}"/>
          </ac:graphicFrameMkLst>
        </pc:graphicFrameChg>
        <pc:picChg chg="add mod">
          <ac:chgData name="Tsemach Mizrachi" userId="85fcc19c-b38c-410f-93a9-519990a4c1f0" providerId="ADAL" clId="{F7301F52-2653-4F42-8206-85DD798665E7}" dt="2023-03-17T14:32:50.092" v="3774" actId="1076"/>
          <ac:picMkLst>
            <pc:docMk/>
            <pc:sldMk cId="1058733645" sldId="447"/>
            <ac:picMk id="28" creationId="{EC2AF0C9-6F19-B0E9-51C9-BB5D6F9A595E}"/>
          </ac:picMkLst>
        </pc:picChg>
        <pc:picChg chg="add mod">
          <ac:chgData name="Tsemach Mizrachi" userId="85fcc19c-b38c-410f-93a9-519990a4c1f0" providerId="ADAL" clId="{F7301F52-2653-4F42-8206-85DD798665E7}" dt="2023-03-17T14:33:23.818" v="3776" actId="1076"/>
          <ac:picMkLst>
            <pc:docMk/>
            <pc:sldMk cId="1058733645" sldId="447"/>
            <ac:picMk id="30" creationId="{81C66D74-93A4-A77E-D5FD-5BBFE90E8452}"/>
          </ac:picMkLst>
        </pc:picChg>
        <pc:picChg chg="add mod">
          <ac:chgData name="Tsemach Mizrachi" userId="85fcc19c-b38c-410f-93a9-519990a4c1f0" providerId="ADAL" clId="{F7301F52-2653-4F42-8206-85DD798665E7}" dt="2023-03-17T14:34:59.235" v="3804" actId="1076"/>
          <ac:picMkLst>
            <pc:docMk/>
            <pc:sldMk cId="1058733645" sldId="447"/>
            <ac:picMk id="32" creationId="{BE3F0412-1CD4-E202-13D2-B922E76D29E2}"/>
          </ac:picMkLst>
        </pc:picChg>
        <pc:picChg chg="del">
          <ac:chgData name="Tsemach Mizrachi" userId="85fcc19c-b38c-410f-93a9-519990a4c1f0" providerId="ADAL" clId="{F7301F52-2653-4F42-8206-85DD798665E7}" dt="2023-03-17T14:25:32.731" v="3657" actId="478"/>
          <ac:picMkLst>
            <pc:docMk/>
            <pc:sldMk cId="1058733645" sldId="447"/>
            <ac:picMk id="2050" creationId="{9A01B4A1-BE20-2E67-3CC1-56380085ECAE}"/>
          </ac:picMkLst>
        </pc:picChg>
      </pc:sldChg>
      <pc:sldChg chg="addSp delSp modSp add mod delAnim">
        <pc:chgData name="Tsemach Mizrachi" userId="85fcc19c-b38c-410f-93a9-519990a4c1f0" providerId="ADAL" clId="{F7301F52-2653-4F42-8206-85DD798665E7}" dt="2023-03-18T09:05:08.765" v="4038" actId="1076"/>
        <pc:sldMkLst>
          <pc:docMk/>
          <pc:sldMk cId="3710110006" sldId="448"/>
        </pc:sldMkLst>
        <pc:grpChg chg="del">
          <ac:chgData name="Tsemach Mizrachi" userId="85fcc19c-b38c-410f-93a9-519990a4c1f0" providerId="ADAL" clId="{F7301F52-2653-4F42-8206-85DD798665E7}" dt="2023-03-18T09:01:21.904" v="3995" actId="478"/>
          <ac:grpSpMkLst>
            <pc:docMk/>
            <pc:sldMk cId="3710110006" sldId="448"/>
            <ac:grpSpMk id="40" creationId="{7F3F8EAF-5BDC-73CF-1968-BC7FC37BF377}"/>
          </ac:grpSpMkLst>
        </pc:grpChg>
        <pc:grpChg chg="del">
          <ac:chgData name="Tsemach Mizrachi" userId="85fcc19c-b38c-410f-93a9-519990a4c1f0" providerId="ADAL" clId="{F7301F52-2653-4F42-8206-85DD798665E7}" dt="2023-03-18T09:01:15.532" v="3994" actId="478"/>
          <ac:grpSpMkLst>
            <pc:docMk/>
            <pc:sldMk cId="3710110006" sldId="448"/>
            <ac:grpSpMk id="41" creationId="{46A49634-108F-475B-C357-8EF6EB6E6E45}"/>
          </ac:grpSpMkLst>
        </pc:grpChg>
        <pc:graphicFrameChg chg="add mod modGraphic">
          <ac:chgData name="Tsemach Mizrachi" userId="85fcc19c-b38c-410f-93a9-519990a4c1f0" providerId="ADAL" clId="{F7301F52-2653-4F42-8206-85DD798665E7}" dt="2023-03-18T09:02:41.019" v="4007"/>
          <ac:graphicFrameMkLst>
            <pc:docMk/>
            <pc:sldMk cId="3710110006" sldId="448"/>
            <ac:graphicFrameMk id="4" creationId="{35914015-98FF-A426-3BD1-505125829181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09:04:18.446" v="4026" actId="1076"/>
          <ac:graphicFrameMkLst>
            <pc:docMk/>
            <pc:sldMk cId="3710110006" sldId="448"/>
            <ac:graphicFrameMk id="6" creationId="{0D5E9097-1514-65EB-006B-5879BD252E9D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09:05:08.765" v="4038" actId="1076"/>
          <ac:graphicFrameMkLst>
            <pc:docMk/>
            <pc:sldMk cId="3710110006" sldId="448"/>
            <ac:graphicFrameMk id="7" creationId="{A3F41CBF-7859-E078-BFBC-C0CAC1ACFF57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00:06.633" v="3962" actId="20577"/>
          <ac:graphicFrameMkLst>
            <pc:docMk/>
            <pc:sldMk cId="3710110006" sldId="448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00:58.793" v="3990"/>
          <ac:graphicFrameMkLst>
            <pc:docMk/>
            <pc:sldMk cId="3710110006" sldId="448"/>
            <ac:graphicFrameMk id="23" creationId="{3FBFE65E-D2F8-ACF3-ADED-B49850743863}"/>
          </ac:graphicFrameMkLst>
        </pc:graphicFrameChg>
        <pc:picChg chg="del">
          <ac:chgData name="Tsemach Mizrachi" userId="85fcc19c-b38c-410f-93a9-519990a4c1f0" providerId="ADAL" clId="{F7301F52-2653-4F42-8206-85DD798665E7}" dt="2023-03-18T09:01:12.263" v="3993" actId="478"/>
          <ac:picMkLst>
            <pc:docMk/>
            <pc:sldMk cId="3710110006" sldId="448"/>
            <ac:picMk id="28" creationId="{EC2AF0C9-6F19-B0E9-51C9-BB5D6F9A595E}"/>
          </ac:picMkLst>
        </pc:picChg>
        <pc:picChg chg="del">
          <ac:chgData name="Tsemach Mizrachi" userId="85fcc19c-b38c-410f-93a9-519990a4c1f0" providerId="ADAL" clId="{F7301F52-2653-4F42-8206-85DD798665E7}" dt="2023-03-18T09:01:09.023" v="3992" actId="478"/>
          <ac:picMkLst>
            <pc:docMk/>
            <pc:sldMk cId="3710110006" sldId="448"/>
            <ac:picMk id="30" creationId="{81C66D74-93A4-A77E-D5FD-5BBFE90E8452}"/>
          </ac:picMkLst>
        </pc:picChg>
        <pc:picChg chg="del">
          <ac:chgData name="Tsemach Mizrachi" userId="85fcc19c-b38c-410f-93a9-519990a4c1f0" providerId="ADAL" clId="{F7301F52-2653-4F42-8206-85DD798665E7}" dt="2023-03-18T09:01:03.773" v="3991" actId="478"/>
          <ac:picMkLst>
            <pc:docMk/>
            <pc:sldMk cId="3710110006" sldId="448"/>
            <ac:picMk id="32" creationId="{BE3F0412-1CD4-E202-13D2-B922E76D29E2}"/>
          </ac:picMkLst>
        </pc:picChg>
      </pc:sldChg>
      <pc:sldChg chg="addSp delSp modSp add mod modAnim">
        <pc:chgData name="Tsemach Mizrachi" userId="85fcc19c-b38c-410f-93a9-519990a4c1f0" providerId="ADAL" clId="{F7301F52-2653-4F42-8206-85DD798665E7}" dt="2023-03-18T09:20:41.379" v="4365" actId="1035"/>
        <pc:sldMkLst>
          <pc:docMk/>
          <pc:sldMk cId="415551931" sldId="449"/>
        </pc:sldMkLst>
        <pc:spChg chg="mod">
          <ac:chgData name="Tsemach Mizrachi" userId="85fcc19c-b38c-410f-93a9-519990a4c1f0" providerId="ADAL" clId="{F7301F52-2653-4F42-8206-85DD798665E7}" dt="2023-03-18T09:05:43.300" v="4050" actId="20577"/>
          <ac:spMkLst>
            <pc:docMk/>
            <pc:sldMk cId="415551931" sldId="449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18T09:17:06.010" v="4242" actId="1076"/>
          <ac:spMkLst>
            <pc:docMk/>
            <pc:sldMk cId="415551931" sldId="449"/>
            <ac:spMk id="8" creationId="{AD183E00-1B38-F411-E20E-D35BA8A2AAF5}"/>
          </ac:spMkLst>
        </pc:spChg>
        <pc:spChg chg="add mod">
          <ac:chgData name="Tsemach Mizrachi" userId="85fcc19c-b38c-410f-93a9-519990a4c1f0" providerId="ADAL" clId="{F7301F52-2653-4F42-8206-85DD798665E7}" dt="2023-03-18T09:18:47.036" v="4277" actId="164"/>
          <ac:spMkLst>
            <pc:docMk/>
            <pc:sldMk cId="415551931" sldId="449"/>
            <ac:spMk id="12" creationId="{2182B973-D92A-0607-55D6-02054729F7E4}"/>
          </ac:spMkLst>
        </pc:spChg>
        <pc:spChg chg="add mod">
          <ac:chgData name="Tsemach Mizrachi" userId="85fcc19c-b38c-410f-93a9-519990a4c1f0" providerId="ADAL" clId="{F7301F52-2653-4F42-8206-85DD798665E7}" dt="2023-03-18T09:18:47.036" v="4277" actId="164"/>
          <ac:spMkLst>
            <pc:docMk/>
            <pc:sldMk cId="415551931" sldId="449"/>
            <ac:spMk id="13" creationId="{87808C8A-C910-9682-9BC8-B8E6E0EB8E4F}"/>
          </ac:spMkLst>
        </pc:spChg>
        <pc:spChg chg="add mod">
          <ac:chgData name="Tsemach Mizrachi" userId="85fcc19c-b38c-410f-93a9-519990a4c1f0" providerId="ADAL" clId="{F7301F52-2653-4F42-8206-85DD798665E7}" dt="2023-03-18T09:18:47.036" v="4277" actId="164"/>
          <ac:spMkLst>
            <pc:docMk/>
            <pc:sldMk cId="415551931" sldId="449"/>
            <ac:spMk id="14" creationId="{42ADE374-4C11-485E-D8E2-60C8A0809996}"/>
          </ac:spMkLst>
        </pc:spChg>
        <pc:spChg chg="mod">
          <ac:chgData name="Tsemach Mizrachi" userId="85fcc19c-b38c-410f-93a9-519990a4c1f0" providerId="ADAL" clId="{F7301F52-2653-4F42-8206-85DD798665E7}" dt="2023-03-18T09:20:07.947" v="4285" actId="692"/>
          <ac:spMkLst>
            <pc:docMk/>
            <pc:sldMk cId="415551931" sldId="449"/>
            <ac:spMk id="17" creationId="{24873E4D-7F52-F7B0-CA7E-15E6A0163650}"/>
          </ac:spMkLst>
        </pc:spChg>
        <pc:spChg chg="mod">
          <ac:chgData name="Tsemach Mizrachi" userId="85fcc19c-b38c-410f-93a9-519990a4c1f0" providerId="ADAL" clId="{F7301F52-2653-4F42-8206-85DD798665E7}" dt="2023-03-18T09:20:07.947" v="4285" actId="692"/>
          <ac:spMkLst>
            <pc:docMk/>
            <pc:sldMk cId="415551931" sldId="449"/>
            <ac:spMk id="18" creationId="{9D3DACAF-37E9-4F3D-40CA-C75ADF6100DB}"/>
          </ac:spMkLst>
        </pc:spChg>
        <pc:spChg chg="mod">
          <ac:chgData name="Tsemach Mizrachi" userId="85fcc19c-b38c-410f-93a9-519990a4c1f0" providerId="ADAL" clId="{F7301F52-2653-4F42-8206-85DD798665E7}" dt="2023-03-18T09:20:29.167" v="4327" actId="1035"/>
          <ac:spMkLst>
            <pc:docMk/>
            <pc:sldMk cId="415551931" sldId="449"/>
            <ac:spMk id="25" creationId="{7B61A30E-682A-51C2-E115-25052CB5736B}"/>
          </ac:spMkLst>
        </pc:spChg>
        <pc:grpChg chg="add mod">
          <ac:chgData name="Tsemach Mizrachi" userId="85fcc19c-b38c-410f-93a9-519990a4c1f0" providerId="ADAL" clId="{F7301F52-2653-4F42-8206-85DD798665E7}" dt="2023-03-18T09:18:51.332" v="4281" actId="1036"/>
          <ac:grpSpMkLst>
            <pc:docMk/>
            <pc:sldMk cId="415551931" sldId="449"/>
            <ac:grpSpMk id="15" creationId="{D6D43CBF-EE74-979F-CE0C-F093F5FAEF9B}"/>
          </ac:grpSpMkLst>
        </pc:grpChg>
        <pc:grpChg chg="add mod">
          <ac:chgData name="Tsemach Mizrachi" userId="85fcc19c-b38c-410f-93a9-519990a4c1f0" providerId="ADAL" clId="{F7301F52-2653-4F42-8206-85DD798665E7}" dt="2023-03-18T09:20:41.379" v="4365" actId="1035"/>
          <ac:grpSpMkLst>
            <pc:docMk/>
            <pc:sldMk cId="415551931" sldId="449"/>
            <ac:grpSpMk id="16" creationId="{7F75DFF9-2825-1639-9592-A240704E4E51}"/>
          </ac:grpSpMkLst>
        </pc:grpChg>
        <pc:graphicFrameChg chg="del">
          <ac:chgData name="Tsemach Mizrachi" userId="85fcc19c-b38c-410f-93a9-519990a4c1f0" providerId="ADAL" clId="{F7301F52-2653-4F42-8206-85DD798665E7}" dt="2023-03-18T09:09:24.881" v="4136" actId="478"/>
          <ac:graphicFrameMkLst>
            <pc:docMk/>
            <pc:sldMk cId="415551931" sldId="449"/>
            <ac:graphicFrameMk id="4" creationId="{35914015-98FF-A426-3BD1-505125829181}"/>
          </ac:graphicFrameMkLst>
        </pc:graphicFrameChg>
        <pc:graphicFrameChg chg="del mod">
          <ac:chgData name="Tsemach Mizrachi" userId="85fcc19c-b38c-410f-93a9-519990a4c1f0" providerId="ADAL" clId="{F7301F52-2653-4F42-8206-85DD798665E7}" dt="2023-03-18T09:11:38.206" v="4159" actId="478"/>
          <ac:graphicFrameMkLst>
            <pc:docMk/>
            <pc:sldMk cId="415551931" sldId="449"/>
            <ac:graphicFrameMk id="6" creationId="{0D5E9097-1514-65EB-006B-5879BD252E9D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16:17.254" v="4220" actId="478"/>
          <ac:graphicFrameMkLst>
            <pc:docMk/>
            <pc:sldMk cId="415551931" sldId="449"/>
            <ac:graphicFrameMk id="7" creationId="{A3F41CBF-7859-E078-BFBC-C0CAC1ACFF57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8T09:09:22.292" v="4135" actId="478"/>
          <ac:graphicFrameMkLst>
            <pc:docMk/>
            <pc:sldMk cId="415551931" sldId="449"/>
            <ac:graphicFrameMk id="9" creationId="{C9D38614-E697-F315-2F06-BEB8141AE01E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09:10:45.060" v="4155"/>
          <ac:graphicFrameMkLst>
            <pc:docMk/>
            <pc:sldMk cId="415551931" sldId="449"/>
            <ac:graphicFrameMk id="10" creationId="{231853EA-4AD4-1189-AEEC-47A6124095DC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09:14:03.945" v="4193"/>
          <ac:graphicFrameMkLst>
            <pc:docMk/>
            <pc:sldMk cId="415551931" sldId="449"/>
            <ac:graphicFrameMk id="11" creationId="{6B941F89-3DC7-01AB-9286-8696754D2A86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18T09:08:45.933" v="4131" actId="20577"/>
          <ac:graphicFrameMkLst>
            <pc:docMk/>
            <pc:sldMk cId="415551931" sldId="449"/>
            <ac:graphicFrameMk id="19" creationId="{78D4CFCB-3386-A537-087F-67C88114C9D3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18T09:06:14.225" v="4064" actId="20577"/>
          <ac:graphicFrameMkLst>
            <pc:docMk/>
            <pc:sldMk cId="415551931" sldId="449"/>
            <ac:graphicFrameMk id="20" creationId="{38798D36-B5B0-D434-D146-F1F94E03C8F9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18T09:15:30.318" v="4219" actId="20577"/>
          <ac:graphicFrameMkLst>
            <pc:docMk/>
            <pc:sldMk cId="415551931" sldId="449"/>
            <ac:graphicFrameMk id="23" creationId="{3FBFE65E-D2F8-ACF3-ADED-B49850743863}"/>
          </ac:graphicFrameMkLst>
        </pc:graphicFrameChg>
      </pc:sldChg>
      <pc:sldChg chg="addSp delSp modSp add mod delAnim">
        <pc:chgData name="Tsemach Mizrachi" userId="85fcc19c-b38c-410f-93a9-519990a4c1f0" providerId="ADAL" clId="{F7301F52-2653-4F42-8206-85DD798665E7}" dt="2023-03-18T09:32:45.197" v="4517" actId="1076"/>
        <pc:sldMkLst>
          <pc:docMk/>
          <pc:sldMk cId="3197326449" sldId="450"/>
        </pc:sldMkLst>
        <pc:spChg chg="mod">
          <ac:chgData name="Tsemach Mizrachi" userId="85fcc19c-b38c-410f-93a9-519990a4c1f0" providerId="ADAL" clId="{F7301F52-2653-4F42-8206-85DD798665E7}" dt="2023-03-18T09:22:06.903" v="4384" actId="20577"/>
          <ac:spMkLst>
            <pc:docMk/>
            <pc:sldMk cId="3197326449" sldId="450"/>
            <ac:spMk id="2" creationId="{809189CC-14F7-D958-C3A4-36249CD9D4EE}"/>
          </ac:spMkLst>
        </pc:spChg>
        <pc:spChg chg="add del mod">
          <ac:chgData name="Tsemach Mizrachi" userId="85fcc19c-b38c-410f-93a9-519990a4c1f0" providerId="ADAL" clId="{F7301F52-2653-4F42-8206-85DD798665E7}" dt="2023-03-18T09:25:25.109" v="4432" actId="1076"/>
          <ac:spMkLst>
            <pc:docMk/>
            <pc:sldMk cId="3197326449" sldId="450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8T09:22:20.982" v="4389" actId="478"/>
          <ac:spMkLst>
            <pc:docMk/>
            <pc:sldMk cId="3197326449" sldId="450"/>
            <ac:spMk id="5" creationId="{D3D9584C-AC35-2D6F-E494-44DAD6F18EBC}"/>
          </ac:spMkLst>
        </pc:spChg>
        <pc:spChg chg="add mod">
          <ac:chgData name="Tsemach Mizrachi" userId="85fcc19c-b38c-410f-93a9-519990a4c1f0" providerId="ADAL" clId="{F7301F52-2653-4F42-8206-85DD798665E7}" dt="2023-03-18T09:32:40.757" v="4516" actId="1076"/>
          <ac:spMkLst>
            <pc:docMk/>
            <pc:sldMk cId="3197326449" sldId="450"/>
            <ac:spMk id="7" creationId="{EB49ACA0-6C89-36CE-068B-F870D3636B63}"/>
          </ac:spMkLst>
        </pc:spChg>
        <pc:spChg chg="mod">
          <ac:chgData name="Tsemach Mizrachi" userId="85fcc19c-b38c-410f-93a9-519990a4c1f0" providerId="ADAL" clId="{F7301F52-2653-4F42-8206-85DD798665E7}" dt="2023-03-18T09:32:45.197" v="4517" actId="1076"/>
          <ac:spMkLst>
            <pc:docMk/>
            <pc:sldMk cId="3197326449" sldId="450"/>
            <ac:spMk id="8" creationId="{AD183E00-1B38-F411-E20E-D35BA8A2AAF5}"/>
          </ac:spMkLst>
        </pc:spChg>
        <pc:spChg chg="add del mod">
          <ac:chgData name="Tsemach Mizrachi" userId="85fcc19c-b38c-410f-93a9-519990a4c1f0" providerId="ADAL" clId="{F7301F52-2653-4F42-8206-85DD798665E7}" dt="2023-03-18T09:25:23.206" v="4431" actId="478"/>
          <ac:spMkLst>
            <pc:docMk/>
            <pc:sldMk cId="3197326449" sldId="450"/>
            <ac:spMk id="9" creationId="{EAEC0D96-31E3-F2B5-8174-604D4BC1B217}"/>
          </ac:spMkLst>
        </pc:spChg>
        <pc:spChg chg="del">
          <ac:chgData name="Tsemach Mizrachi" userId="85fcc19c-b38c-410f-93a9-519990a4c1f0" providerId="ADAL" clId="{F7301F52-2653-4F42-8206-85DD798665E7}" dt="2023-03-18T09:22:23.870" v="4390" actId="478"/>
          <ac:spMkLst>
            <pc:docMk/>
            <pc:sldMk cId="3197326449" sldId="450"/>
            <ac:spMk id="21" creationId="{5581C60D-3799-0693-617D-93FC5BA52F93}"/>
          </ac:spMkLst>
        </pc:spChg>
        <pc:spChg chg="del">
          <ac:chgData name="Tsemach Mizrachi" userId="85fcc19c-b38c-410f-93a9-519990a4c1f0" providerId="ADAL" clId="{F7301F52-2653-4F42-8206-85DD798665E7}" dt="2023-03-18T09:22:26.952" v="4391" actId="478"/>
          <ac:spMkLst>
            <pc:docMk/>
            <pc:sldMk cId="3197326449" sldId="450"/>
            <ac:spMk id="22" creationId="{A76137CC-2C04-77AC-954E-67E5A9B04910}"/>
          </ac:spMkLst>
        </pc:spChg>
        <pc:spChg chg="del">
          <ac:chgData name="Tsemach Mizrachi" userId="85fcc19c-b38c-410f-93a9-519990a4c1f0" providerId="ADAL" clId="{F7301F52-2653-4F42-8206-85DD798665E7}" dt="2023-03-18T09:23:35.750" v="4418" actId="478"/>
          <ac:spMkLst>
            <pc:docMk/>
            <pc:sldMk cId="3197326449" sldId="450"/>
            <ac:spMk id="24" creationId="{CF5E1991-5B53-4CA5-91A0-50C7674964AA}"/>
          </ac:spMkLst>
        </pc:spChg>
        <pc:spChg chg="del">
          <ac:chgData name="Tsemach Mizrachi" userId="85fcc19c-b38c-410f-93a9-519990a4c1f0" providerId="ADAL" clId="{F7301F52-2653-4F42-8206-85DD798665E7}" dt="2023-03-18T09:23:33.144" v="4417" actId="478"/>
          <ac:spMkLst>
            <pc:docMk/>
            <pc:sldMk cId="3197326449" sldId="450"/>
            <ac:spMk id="26" creationId="{2C79E463-10C5-EAAD-F7D0-F7B3BC066394}"/>
          </ac:spMkLst>
        </pc:spChg>
        <pc:grpChg chg="del">
          <ac:chgData name="Tsemach Mizrachi" userId="85fcc19c-b38c-410f-93a9-519990a4c1f0" providerId="ADAL" clId="{F7301F52-2653-4F42-8206-85DD798665E7}" dt="2023-03-18T09:22:10.079" v="4385" actId="478"/>
          <ac:grpSpMkLst>
            <pc:docMk/>
            <pc:sldMk cId="3197326449" sldId="450"/>
            <ac:grpSpMk id="15" creationId="{D6D43CBF-EE74-979F-CE0C-F093F5FAEF9B}"/>
          </ac:grpSpMkLst>
        </pc:grpChg>
        <pc:grpChg chg="del">
          <ac:chgData name="Tsemach Mizrachi" userId="85fcc19c-b38c-410f-93a9-519990a4c1f0" providerId="ADAL" clId="{F7301F52-2653-4F42-8206-85DD798665E7}" dt="2023-03-18T09:22:12.527" v="4386" actId="478"/>
          <ac:grpSpMkLst>
            <pc:docMk/>
            <pc:sldMk cId="3197326449" sldId="450"/>
            <ac:grpSpMk id="16" creationId="{7F75DFF9-2825-1639-9592-A240704E4E51}"/>
          </ac:grpSpMkLst>
        </pc:grpChg>
        <pc:graphicFrameChg chg="add mod">
          <ac:chgData name="Tsemach Mizrachi" userId="85fcc19c-b38c-410f-93a9-519990a4c1f0" providerId="ADAL" clId="{F7301F52-2653-4F42-8206-85DD798665E7}" dt="2023-03-18T09:27:46.486" v="4445" actId="1076"/>
          <ac:graphicFrameMkLst>
            <pc:docMk/>
            <pc:sldMk cId="3197326449" sldId="450"/>
            <ac:graphicFrameMk id="4" creationId="{765C1934-60E0-3DD2-6A62-023604C20F55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8T09:24:42.582" v="4422" actId="1076"/>
          <ac:graphicFrameMkLst>
            <pc:docMk/>
            <pc:sldMk cId="3197326449" sldId="450"/>
            <ac:graphicFrameMk id="6" creationId="{33DFC774-E7A3-A642-B78F-620F143365EF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22:15.262" v="4387" actId="478"/>
          <ac:graphicFrameMkLst>
            <pc:docMk/>
            <pc:sldMk cId="3197326449" sldId="450"/>
            <ac:graphicFrameMk id="10" creationId="{231853EA-4AD4-1189-AEEC-47A6124095DC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23:40.062" v="4420" actId="478"/>
          <ac:graphicFrameMkLst>
            <pc:docMk/>
            <pc:sldMk cId="3197326449" sldId="450"/>
            <ac:graphicFrameMk id="11" creationId="{6B941F89-3DC7-01AB-9286-8696754D2A86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22:17.895" v="4388" actId="478"/>
          <ac:graphicFrameMkLst>
            <pc:docMk/>
            <pc:sldMk cId="3197326449" sldId="450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23:16.649" v="4409" actId="20577"/>
          <ac:graphicFrameMkLst>
            <pc:docMk/>
            <pc:sldMk cId="3197326449" sldId="450"/>
            <ac:graphicFrameMk id="20" creationId="{38798D36-B5B0-D434-D146-F1F94E03C8F9}"/>
          </ac:graphicFrameMkLst>
        </pc:graphicFrameChg>
        <pc:graphicFrameChg chg="del mod">
          <ac:chgData name="Tsemach Mizrachi" userId="85fcc19c-b38c-410f-93a9-519990a4c1f0" providerId="ADAL" clId="{F7301F52-2653-4F42-8206-85DD798665E7}" dt="2023-03-18T09:23:38.034" v="4419" actId="478"/>
          <ac:graphicFrameMkLst>
            <pc:docMk/>
            <pc:sldMk cId="3197326449" sldId="450"/>
            <ac:graphicFrameMk id="23" creationId="{3FBFE65E-D2F8-ACF3-ADED-B49850743863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8T09:32:30.387" v="4515" actId="1035"/>
          <ac:graphicFrameMkLst>
            <pc:docMk/>
            <pc:sldMk cId="3197326449" sldId="450"/>
            <ac:graphicFrameMk id="27" creationId="{1E740769-9450-C29B-26FC-AA68565931B9}"/>
          </ac:graphicFrameMkLst>
        </pc:graphicFrameChg>
        <pc:picChg chg="add mod">
          <ac:chgData name="Tsemach Mizrachi" userId="85fcc19c-b38c-410f-93a9-519990a4c1f0" providerId="ADAL" clId="{F7301F52-2653-4F42-8206-85DD798665E7}" dt="2023-03-18T09:31:59.325" v="4503" actId="1076"/>
          <ac:picMkLst>
            <pc:docMk/>
            <pc:sldMk cId="3197326449" sldId="450"/>
            <ac:picMk id="28" creationId="{F6465B97-AF6C-3258-66F1-B1229BC928DC}"/>
          </ac:picMkLst>
        </pc:picChg>
        <pc:picChg chg="add mod">
          <ac:chgData name="Tsemach Mizrachi" userId="85fcc19c-b38c-410f-93a9-519990a4c1f0" providerId="ADAL" clId="{F7301F52-2653-4F42-8206-85DD798665E7}" dt="2023-03-18T09:32:22.886" v="4509" actId="1076"/>
          <ac:picMkLst>
            <pc:docMk/>
            <pc:sldMk cId="3197326449" sldId="450"/>
            <ac:picMk id="29" creationId="{67B045D4-A084-4D2B-BE77-9C36DC95D176}"/>
          </ac:picMkLst>
        </pc:picChg>
        <pc:picChg chg="add del mod">
          <ac:chgData name="Tsemach Mizrachi" userId="85fcc19c-b38c-410f-93a9-519990a4c1f0" providerId="ADAL" clId="{F7301F52-2653-4F42-8206-85DD798665E7}" dt="2023-03-18T09:25:31.793" v="4433" actId="21"/>
          <ac:picMkLst>
            <pc:docMk/>
            <pc:sldMk cId="3197326449" sldId="450"/>
            <ac:picMk id="5122" creationId="{285F9AEB-BC50-B9EC-9BB4-22B8AE822FBD}"/>
          </ac:picMkLst>
        </pc:picChg>
        <pc:picChg chg="add mod">
          <ac:chgData name="Tsemach Mizrachi" userId="85fcc19c-b38c-410f-93a9-519990a4c1f0" providerId="ADAL" clId="{F7301F52-2653-4F42-8206-85DD798665E7}" dt="2023-03-18T09:31:28.022" v="4494" actId="1076"/>
          <ac:picMkLst>
            <pc:docMk/>
            <pc:sldMk cId="3197326449" sldId="450"/>
            <ac:picMk id="5124" creationId="{CD4365AB-128E-C59F-406F-47CDEDD7B9FD}"/>
          </ac:picMkLst>
        </pc:picChg>
        <pc:picChg chg="add mod">
          <ac:chgData name="Tsemach Mizrachi" userId="85fcc19c-b38c-410f-93a9-519990a4c1f0" providerId="ADAL" clId="{F7301F52-2653-4F42-8206-85DD798665E7}" dt="2023-03-18T09:31:21.359" v="4491" actId="1076"/>
          <ac:picMkLst>
            <pc:docMk/>
            <pc:sldMk cId="3197326449" sldId="450"/>
            <ac:picMk id="5126" creationId="{50A7D6FE-17ED-DECC-68ED-F74988919934}"/>
          </ac:picMkLst>
        </pc:picChg>
        <pc:picChg chg="add del mod">
          <ac:chgData name="Tsemach Mizrachi" userId="85fcc19c-b38c-410f-93a9-519990a4c1f0" providerId="ADAL" clId="{F7301F52-2653-4F42-8206-85DD798665E7}" dt="2023-03-18T09:27:50.094" v="4446" actId="478"/>
          <ac:picMkLst>
            <pc:docMk/>
            <pc:sldMk cId="3197326449" sldId="450"/>
            <ac:picMk id="5128" creationId="{E663B671-DFB5-8638-4D3E-AEC39310BAB5}"/>
          </ac:picMkLst>
        </pc:picChg>
        <pc:picChg chg="add mod">
          <ac:chgData name="Tsemach Mizrachi" userId="85fcc19c-b38c-410f-93a9-519990a4c1f0" providerId="ADAL" clId="{F7301F52-2653-4F42-8206-85DD798665E7}" dt="2023-03-18T09:29:25.277" v="4486" actId="1076"/>
          <ac:picMkLst>
            <pc:docMk/>
            <pc:sldMk cId="3197326449" sldId="450"/>
            <ac:picMk id="5130" creationId="{2E662869-F19E-8690-F87C-3CB191F1C6AD}"/>
          </ac:picMkLst>
        </pc:picChg>
        <pc:picChg chg="add mod">
          <ac:chgData name="Tsemach Mizrachi" userId="85fcc19c-b38c-410f-93a9-519990a4c1f0" providerId="ADAL" clId="{F7301F52-2653-4F42-8206-85DD798665E7}" dt="2023-03-18T09:29:27.949" v="4487" actId="1076"/>
          <ac:picMkLst>
            <pc:docMk/>
            <pc:sldMk cId="3197326449" sldId="450"/>
            <ac:picMk id="5132" creationId="{7F738352-A677-27AA-172C-5F04D074D298}"/>
          </ac:picMkLst>
        </pc:picChg>
      </pc:sldChg>
      <pc:sldChg chg="add del">
        <pc:chgData name="Tsemach Mizrachi" userId="85fcc19c-b38c-410f-93a9-519990a4c1f0" providerId="ADAL" clId="{F7301F52-2653-4F42-8206-85DD798665E7}" dt="2023-03-18T09:09:09.440" v="4133"/>
        <pc:sldMkLst>
          <pc:docMk/>
          <pc:sldMk cId="3525269958" sldId="450"/>
        </pc:sldMkLst>
      </pc:sldChg>
      <pc:sldChg chg="addSp delSp modSp add mod ord modAnim">
        <pc:chgData name="Tsemach Mizrachi" userId="85fcc19c-b38c-410f-93a9-519990a4c1f0" providerId="ADAL" clId="{F7301F52-2653-4F42-8206-85DD798665E7}" dt="2023-03-18T09:41:32.030" v="4791" actId="1076"/>
        <pc:sldMkLst>
          <pc:docMk/>
          <pc:sldMk cId="2211853647" sldId="451"/>
        </pc:sldMkLst>
        <pc:spChg chg="mod">
          <ac:chgData name="Tsemach Mizrachi" userId="85fcc19c-b38c-410f-93a9-519990a4c1f0" providerId="ADAL" clId="{F7301F52-2653-4F42-8206-85DD798665E7}" dt="2023-03-18T09:35:20.993" v="4630" actId="20577"/>
          <ac:spMkLst>
            <pc:docMk/>
            <pc:sldMk cId="2211853647" sldId="451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18T09:41:32.030" v="4791" actId="1076"/>
          <ac:spMkLst>
            <pc:docMk/>
            <pc:sldMk cId="2211853647" sldId="451"/>
            <ac:spMk id="8" creationId="{C0675590-4567-8B00-1CFB-35A38D02F1CA}"/>
          </ac:spMkLst>
        </pc:spChg>
        <pc:graphicFrameChg chg="del">
          <ac:chgData name="Tsemach Mizrachi" userId="85fcc19c-b38c-410f-93a9-519990a4c1f0" providerId="ADAL" clId="{F7301F52-2653-4F42-8206-85DD798665E7}" dt="2023-03-18T09:33:00.489" v="4521" actId="478"/>
          <ac:graphicFrameMkLst>
            <pc:docMk/>
            <pc:sldMk cId="2211853647" sldId="451"/>
            <ac:graphicFrameMk id="4" creationId="{35914015-98FF-A426-3BD1-505125829181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33:01.842" v="4522" actId="478"/>
          <ac:graphicFrameMkLst>
            <pc:docMk/>
            <pc:sldMk cId="2211853647" sldId="451"/>
            <ac:graphicFrameMk id="6" creationId="{0D5E9097-1514-65EB-006B-5879BD252E9D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33:03.235" v="4523" actId="478"/>
          <ac:graphicFrameMkLst>
            <pc:docMk/>
            <pc:sldMk cId="2211853647" sldId="451"/>
            <ac:graphicFrameMk id="7" creationId="{A3F41CBF-7859-E078-BFBC-C0CAC1ACFF57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18T09:34:24.503" v="4591" actId="20577"/>
          <ac:graphicFrameMkLst>
            <pc:docMk/>
            <pc:sldMk cId="2211853647" sldId="451"/>
            <ac:graphicFrameMk id="19" creationId="{78D4CFCB-3386-A537-087F-67C88114C9D3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18T09:35:11.424" v="4621" actId="20577"/>
          <ac:graphicFrameMkLst>
            <pc:docMk/>
            <pc:sldMk cId="2211853647" sldId="451"/>
            <ac:graphicFrameMk id="20" creationId="{38798D36-B5B0-D434-D146-F1F94E03C8F9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18T09:35:13.959" v="4622" actId="6549"/>
          <ac:graphicFrameMkLst>
            <pc:docMk/>
            <pc:sldMk cId="2211853647" sldId="451"/>
            <ac:graphicFrameMk id="23" creationId="{3FBFE65E-D2F8-ACF3-ADED-B49850743863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Housing</a:t>
            </a:r>
            <a:r>
              <a:rPr lang="en-US" baseline="0" dirty="0"/>
              <a:t> Price in Tel-Aviv (M </a:t>
            </a:r>
            <a:r>
              <a:rPr lang="he-IL" baseline="0" dirty="0"/>
              <a:t>ש"ח</a:t>
            </a:r>
            <a:r>
              <a:rPr lang="en-US" baseline="0" dirty="0"/>
              <a:t>)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0.10330484945089627"/>
          <c:y val="0.20222750571792764"/>
          <c:w val="0.85996764103117251"/>
          <c:h val="0.5500489074916151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(M)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Sheet1!$A$2:$A$10</c:f>
              <c:numCache>
                <c:formatCode>General</c:formatCode>
                <c:ptCount val="9"/>
                <c:pt idx="0">
                  <c:v>50</c:v>
                </c:pt>
                <c:pt idx="1">
                  <c:v>74</c:v>
                </c:pt>
                <c:pt idx="2">
                  <c:v>80</c:v>
                </c:pt>
                <c:pt idx="3">
                  <c:v>120</c:v>
                </c:pt>
                <c:pt idx="4">
                  <c:v>60</c:v>
                </c:pt>
                <c:pt idx="5">
                  <c:v>90</c:v>
                </c:pt>
                <c:pt idx="6">
                  <c:v>140</c:v>
                </c:pt>
                <c:pt idx="7">
                  <c:v>85</c:v>
                </c:pt>
                <c:pt idx="8">
                  <c:v>110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1.5</c:v>
                </c:pt>
                <c:pt idx="1">
                  <c:v>2.7</c:v>
                </c:pt>
                <c:pt idx="2">
                  <c:v>3.5</c:v>
                </c:pt>
                <c:pt idx="3">
                  <c:v>5</c:v>
                </c:pt>
                <c:pt idx="4">
                  <c:v>2.1</c:v>
                </c:pt>
                <c:pt idx="5">
                  <c:v>3</c:v>
                </c:pt>
                <c:pt idx="6">
                  <c:v>5.5</c:v>
                </c:pt>
                <c:pt idx="7">
                  <c:v>2.5</c:v>
                </c:pt>
                <c:pt idx="8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9E-421B-9D22-A2738755E0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470160832"/>
        <c:axId val="470157552"/>
      </c:scatterChart>
      <c:valAx>
        <c:axId val="47016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Size in (M</a:t>
                </a:r>
                <a:r>
                  <a:rPr lang="en-US" sz="1600" baseline="30000" dirty="0"/>
                  <a:t>2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57552"/>
        <c:crosses val="autoZero"/>
        <c:crossBetween val="midCat"/>
      </c:valAx>
      <c:valAx>
        <c:axId val="47015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60832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12:44:59.8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D168-5AEB-4A81-BA28-EE042125F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A5732-1DB4-413A-BD82-BD6C23036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6E363-C7F8-4BC4-B2EA-44027718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6B762-BAC7-4A9C-BDE7-11A0FA0A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6DE85-55BB-4E0D-BE86-EC7E98C8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E667-6F59-41AC-B911-75FBF076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5FAB9-8CD0-4508-BDE7-5377B71DE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D2377-6F51-4B8F-8442-C1237607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05A20-D416-4024-8C0C-0D73A3F2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E933-EA8E-46B5-9D0E-1F9DA671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9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5851C-6D7E-4CAA-980F-7DED9E7C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20CB3-1F96-40BC-BD09-3B2478254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636EF-1F99-45A6-A93F-2B8753FFF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3B22-89D9-438A-B147-0D8AF7CD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4D398-4C93-4CC5-878D-14CB0D16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CEB7-3385-4048-A3C7-8065DF5A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C683-0E81-4D76-88BD-A68A49DE5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17DE2-2C9A-4E41-8ADB-DF753B4B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22183-CF8B-4545-8E9D-104C7DD0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6CAA8-DF71-4B77-9D2C-D10E6A36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05E8-0A45-4707-8F49-AFE529B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119A7-8CF3-42DA-9CAA-A43A96A1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316A-6E5C-4734-BDB3-CFD53947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15963-C3D9-4A48-9923-06A1C277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1C4BE-61BC-401D-A8F5-67433914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0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817D-C0DD-434B-97CF-07D50C22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0739-9716-40DD-9F32-850196E8D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A9155-1AB1-45F7-BE6E-498896963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DEAA4-9901-434E-9290-9F777451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0CA0B-3342-481D-8D17-0C838A05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F9530-78EE-4105-A95B-CB9FA24A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8F3E-41C0-48C8-974B-93BA5850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A7047-DED3-432D-85B8-01C8ECCE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0AD01-4DD3-419D-BE9D-3A438EF69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BC000-B3CE-4279-93B8-5CFF2E5D2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445F0-47A4-40F4-9F1E-F1E040901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39028-449D-4D93-B260-0DCABC26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D64B4-7C70-41DA-8C52-113A38F0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8093C-A570-44D8-80A1-ECE3045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8AED-8696-4460-B281-4556019E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A176A-C47C-45F9-AEBB-DB17376A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7E3FD-6D6E-45F9-8B74-7CAC9D0F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15B2-A275-48E2-9294-A2DC4EBF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A2B8E-4981-4D33-AC96-F231DA38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57FC1-C46B-4D55-92E8-1A0E2679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F8013-BCB4-4379-B65F-43F2332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6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F1C1-10C5-4B59-9D40-7D5D5641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4215-27C3-4F6A-8412-16F353130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21EC8-FD25-468C-8DB9-99D942F00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88E2E-8BE8-4E7A-BD2D-2141780F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D3F16-896F-4CDC-9873-77EB92BD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51A52-BB9B-41CE-B082-15082785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8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5117-BFDD-458E-871C-8F240AAE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6665E-E823-4738-876E-8690AE067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75B9-5A07-41DA-AC6B-D186D877E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6F13A-1E4D-4FCC-B1EC-D7E4F125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C8A20-0B11-4A15-8B87-32A6108C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C2D41-C386-4C39-8B62-B81C94E5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6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87AEF-8138-4254-B1FA-269FDAC9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9149E-14C0-4E23-A877-ABFE86531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3E84-0BAF-49C8-BDB9-20092407D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F5E8B-1CEB-4CE1-8C4D-82860C3FC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BC9C-9971-460C-BB90-8CDFB5FF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5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4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57.png"/><Relationship Id="rId10" Type="http://schemas.openxmlformats.org/officeDocument/2006/relationships/image" Target="../media/image10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5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6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64.png"/><Relationship Id="rId10" Type="http://schemas.openxmlformats.org/officeDocument/2006/relationships/image" Target="../media/image26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6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3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openxmlformats.org/officeDocument/2006/relationships/image" Target="../media/image272.png"/><Relationship Id="rId5" Type="http://schemas.openxmlformats.org/officeDocument/2006/relationships/image" Target="../media/image268.pn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openxmlformats.org/officeDocument/2006/relationships/image" Target="../media/image2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3" Type="http://schemas.openxmlformats.org/officeDocument/2006/relationships/image" Target="../media/image2740.png"/><Relationship Id="rId7" Type="http://schemas.openxmlformats.org/officeDocument/2006/relationships/image" Target="../media/image278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" Type="http://schemas.openxmlformats.org/officeDocument/2006/relationships/image" Target="../media/image274.png"/><Relationship Id="rId16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90.png"/><Relationship Id="rId5" Type="http://schemas.openxmlformats.org/officeDocument/2006/relationships/image" Target="../media/image276.png"/><Relationship Id="rId15" Type="http://schemas.openxmlformats.org/officeDocument/2006/relationships/image" Target="../media/image285.png"/><Relationship Id="rId10" Type="http://schemas.openxmlformats.org/officeDocument/2006/relationships/image" Target="../media/image281.png"/><Relationship Id="rId19" Type="http://schemas.openxmlformats.org/officeDocument/2006/relationships/image" Target="../media/image289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6.pn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29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1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image" Target="../media/image311.png"/><Relationship Id="rId16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11" Type="http://schemas.openxmlformats.org/officeDocument/2006/relationships/image" Target="../media/image319.png"/><Relationship Id="rId5" Type="http://schemas.openxmlformats.org/officeDocument/2006/relationships/image" Target="../media/image314.png"/><Relationship Id="rId15" Type="http://schemas.openxmlformats.org/officeDocument/2006/relationships/image" Target="../media/image323.png"/><Relationship Id="rId10" Type="http://schemas.openxmlformats.org/officeDocument/2006/relationships/image" Target="../media/image318.png"/><Relationship Id="rId4" Type="http://schemas.openxmlformats.org/officeDocument/2006/relationships/image" Target="../media/image313.png"/><Relationship Id="rId9" Type="http://schemas.openxmlformats.org/officeDocument/2006/relationships/image" Target="../media/image291.png"/><Relationship Id="rId14" Type="http://schemas.openxmlformats.org/officeDocument/2006/relationships/image" Target="../media/image32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85.png"/><Relationship Id="rId7" Type="http://schemas.openxmlformats.org/officeDocument/2006/relationships/image" Target="../media/image34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18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7" Type="http://schemas.openxmlformats.org/officeDocument/2006/relationships/image" Target="../media/image396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69.png"/><Relationship Id="rId7" Type="http://schemas.openxmlformats.org/officeDocument/2006/relationships/image" Target="../media/image39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ebGVx-Fxw" TargetMode="External"/><Relationship Id="rId2" Type="http://schemas.openxmlformats.org/officeDocument/2006/relationships/hyperlink" Target="https://towardsdatascience.com/cross-entropy-for-dummies-5189303c7735" TargetMode="Externa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7" Type="http://schemas.openxmlformats.org/officeDocument/2006/relationships/image" Target="../media/image421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9.png"/><Relationship Id="rId4" Type="http://schemas.openxmlformats.org/officeDocument/2006/relationships/image" Target="../media/image418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2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jpeg"/><Relationship Id="rId7" Type="http://schemas.openxmlformats.org/officeDocument/2006/relationships/image" Target="../media/image427.png"/><Relationship Id="rId2" Type="http://schemas.openxmlformats.org/officeDocument/2006/relationships/image" Target="../media/image4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image" Target="../media/image436.jpeg"/><Relationship Id="rId4" Type="http://schemas.openxmlformats.org/officeDocument/2006/relationships/image" Target="../media/image435.jpe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38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16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9.png"/><Relationship Id="rId5" Type="http://schemas.openxmlformats.org/officeDocument/2006/relationships/image" Target="../media/image161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10.png"/><Relationship Id="rId5" Type="http://schemas.openxmlformats.org/officeDocument/2006/relationships/image" Target="../media/image8.png"/><Relationship Id="rId10" Type="http://schemas.openxmlformats.org/officeDocument/2006/relationships/image" Target="../media/image710.png"/><Relationship Id="rId4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4" Type="http://schemas.openxmlformats.org/officeDocument/2006/relationships/image" Target="../media/image1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20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0.png"/><Relationship Id="rId5" Type="http://schemas.openxmlformats.org/officeDocument/2006/relationships/image" Target="../media/image2030.png"/><Relationship Id="rId4" Type="http://schemas.openxmlformats.org/officeDocument/2006/relationships/image" Target="../media/image202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0.png"/><Relationship Id="rId10" Type="http://schemas.openxmlformats.org/officeDocument/2006/relationships/image" Target="../media/image213.png"/><Relationship Id="rId4" Type="http://schemas.openxmlformats.org/officeDocument/2006/relationships/image" Target="../media/image2070.png"/><Relationship Id="rId9" Type="http://schemas.openxmlformats.org/officeDocument/2006/relationships/image" Target="../media/image2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0C95EB-4516-9D4E-3980-0ADCE7F8F57C}"/>
              </a:ext>
            </a:extLst>
          </p:cNvPr>
          <p:cNvSpPr txBox="1"/>
          <p:nvPr/>
        </p:nvSpPr>
        <p:spPr>
          <a:xfrm>
            <a:off x="2586181" y="1242353"/>
            <a:ext cx="60960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Agenda</a:t>
            </a:r>
          </a:p>
          <a:p>
            <a:pPr algn="ctr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1: linear regression (PyTorch)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2: 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3: 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Neural Network 1,2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425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BD4E45-AD7C-4508-ACA7-D29F8663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60732"/>
            <a:ext cx="11290813" cy="56899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D56C49F-529E-4B3C-B87B-9417781895DC}"/>
              </a:ext>
            </a:extLst>
          </p:cNvPr>
          <p:cNvGrpSpPr/>
          <p:nvPr/>
        </p:nvGrpSpPr>
        <p:grpSpPr>
          <a:xfrm>
            <a:off x="9374745" y="2526505"/>
            <a:ext cx="2316117" cy="1387573"/>
            <a:chOff x="9374745" y="2526505"/>
            <a:chExt cx="2316117" cy="138757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6E5ED3-1031-45A7-9F0D-F173456A2C6D}"/>
                </a:ext>
              </a:extLst>
            </p:cNvPr>
            <p:cNvGrpSpPr/>
            <p:nvPr/>
          </p:nvGrpSpPr>
          <p:grpSpPr>
            <a:xfrm>
              <a:off x="9374745" y="3055776"/>
              <a:ext cx="952519" cy="858302"/>
              <a:chOff x="9374745" y="3055776"/>
              <a:chExt cx="952519" cy="85830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879D20-A9C8-4109-885C-FAE1B9A4A33A}"/>
                  </a:ext>
                </a:extLst>
              </p:cNvPr>
              <p:cNvSpPr/>
              <p:nvPr/>
            </p:nvSpPr>
            <p:spPr>
              <a:xfrm rot="19771533">
                <a:off x="9712427" y="3442609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495EB9A-B39B-47C0-B4FE-967C7A2F3E07}"/>
                  </a:ext>
                </a:extLst>
              </p:cNvPr>
              <p:cNvGrpSpPr/>
              <p:nvPr/>
            </p:nvGrpSpPr>
            <p:grpSpPr>
              <a:xfrm>
                <a:off x="9374745" y="3055776"/>
                <a:ext cx="952519" cy="858302"/>
                <a:chOff x="9374745" y="3055776"/>
                <a:chExt cx="952519" cy="85830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7C1AE4D-0BDC-4471-89C9-9943495AEC6E}"/>
                    </a:ext>
                  </a:extLst>
                </p:cNvPr>
                <p:cNvSpPr/>
                <p:nvPr/>
              </p:nvSpPr>
              <p:spPr>
                <a:xfrm rot="19771533">
                  <a:off x="9374745" y="3055776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A74C98-9914-4309-B889-89915E89F1FB}"/>
                    </a:ext>
                  </a:extLst>
                </p:cNvPr>
                <p:cNvSpPr/>
                <p:nvPr/>
              </p:nvSpPr>
              <p:spPr>
                <a:xfrm rot="19771533">
                  <a:off x="9988652" y="3765320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50D603-07C3-48A9-A63A-0AABF5DBAA09}"/>
                </a:ext>
              </a:extLst>
            </p:cNvPr>
            <p:cNvGrpSpPr/>
            <p:nvPr/>
          </p:nvGrpSpPr>
          <p:grpSpPr>
            <a:xfrm>
              <a:off x="9577004" y="2526505"/>
              <a:ext cx="2113858" cy="1378991"/>
              <a:chOff x="9496925" y="2524812"/>
              <a:chExt cx="2113858" cy="1378991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F6AFBFB-4BAF-4FED-B638-BF2B954C8889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H="1">
                <a:off x="10195680" y="2945874"/>
                <a:ext cx="227956" cy="95792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08D05BA-25EC-4B13-872C-0FB0C53020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81733" y="2946593"/>
                <a:ext cx="501651" cy="606881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451D38B-0EEC-44FA-BEEE-E05DE7619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96925" y="2893290"/>
                <a:ext cx="886459" cy="25511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/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926" b="-987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5254CC3-FED3-4EB6-A009-D7150657FC7C}"/>
              </a:ext>
            </a:extLst>
          </p:cNvPr>
          <p:cNvGrpSpPr/>
          <p:nvPr/>
        </p:nvGrpSpPr>
        <p:grpSpPr>
          <a:xfrm>
            <a:off x="4879466" y="4355632"/>
            <a:ext cx="4956038" cy="2380263"/>
            <a:chOff x="4879466" y="4355632"/>
            <a:chExt cx="4956038" cy="238026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294908-21E3-43F8-84A0-257F780EBA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9466" y="4355632"/>
              <a:ext cx="4697538" cy="32344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2804570-4FBD-4B47-90E1-BB546C77932B}"/>
                </a:ext>
              </a:extLst>
            </p:cNvPr>
            <p:cNvGrpSpPr/>
            <p:nvPr/>
          </p:nvGrpSpPr>
          <p:grpSpPr>
            <a:xfrm>
              <a:off x="6158988" y="4522768"/>
              <a:ext cx="3676516" cy="2213127"/>
              <a:chOff x="6158988" y="4522768"/>
              <a:chExt cx="3676516" cy="2213127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69F6BE2-0A4F-47B3-8A04-CEA71B58C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7004" y="4742465"/>
                <a:ext cx="0" cy="1354386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607E6D1-F050-4DBE-AC96-94C7019B97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0850" y="4731955"/>
                <a:ext cx="2776154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/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4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/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8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8DE831-C843-4752-8D7E-9F34A00A3BE6}"/>
              </a:ext>
            </a:extLst>
          </p:cNvPr>
          <p:cNvGrpSpPr/>
          <p:nvPr/>
        </p:nvGrpSpPr>
        <p:grpSpPr>
          <a:xfrm>
            <a:off x="1143000" y="3560456"/>
            <a:ext cx="8026419" cy="3197862"/>
            <a:chOff x="1143000" y="3560456"/>
            <a:chExt cx="8026419" cy="319786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E2BA0B-CB7C-4625-8219-792286187DDF}"/>
                </a:ext>
              </a:extLst>
            </p:cNvPr>
            <p:cNvSpPr/>
            <p:nvPr/>
          </p:nvSpPr>
          <p:spPr>
            <a:xfrm rot="19771533">
              <a:off x="8709149" y="4104843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8722265-15AB-41FA-8608-FF6856A01DEB}"/>
                </a:ext>
              </a:extLst>
            </p:cNvPr>
            <p:cNvGrpSpPr/>
            <p:nvPr/>
          </p:nvGrpSpPr>
          <p:grpSpPr>
            <a:xfrm>
              <a:off x="1143000" y="3560456"/>
              <a:ext cx="8026419" cy="3197862"/>
              <a:chOff x="1143000" y="3560456"/>
              <a:chExt cx="8026419" cy="319786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2F5915A-5447-4769-A035-F75C7FD602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6482" y="4258515"/>
                <a:ext cx="0" cy="1784243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4E556A0-8450-495D-9B6E-52BAD026D59A}"/>
                  </a:ext>
                </a:extLst>
              </p:cNvPr>
              <p:cNvGrpSpPr/>
              <p:nvPr/>
            </p:nvGrpSpPr>
            <p:grpSpPr>
              <a:xfrm>
                <a:off x="1143000" y="3560456"/>
                <a:ext cx="8026419" cy="3197862"/>
                <a:chOff x="1143000" y="3560456"/>
                <a:chExt cx="8026419" cy="319786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E44D1DED-8151-4D13-9FA6-B79C7372D580}"/>
                    </a:ext>
                  </a:extLst>
                </p:cNvPr>
                <p:cNvGrpSpPr/>
                <p:nvPr/>
              </p:nvGrpSpPr>
              <p:grpSpPr>
                <a:xfrm>
                  <a:off x="1143000" y="4038818"/>
                  <a:ext cx="8026419" cy="2719500"/>
                  <a:chOff x="1143000" y="4038818"/>
                  <a:chExt cx="8026419" cy="2719500"/>
                </a:xfrm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12A11E5F-356A-4F79-B7F5-3C0FCDB761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00850" y="4248005"/>
                    <a:ext cx="2135632" cy="0"/>
                  </a:xfrm>
                  <a:prstGeom prst="straightConnector1">
                    <a:avLst/>
                  </a:prstGeom>
                  <a:ln>
                    <a:solidFill>
                      <a:schemeClr val="accent6">
                        <a:lumMod val="75000"/>
                      </a:schemeClr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chemeClr val="accent6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rgbClr val="0070C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89" b="-14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0E6CA9AC-7490-4C26-A0DC-2FB2D52F613E}"/>
                      </a:ext>
                    </a:extLst>
                  </p:cNvPr>
                  <p:cNvCxnSpPr/>
                  <p:nvPr/>
                </p:nvCxnSpPr>
                <p:spPr>
                  <a:xfrm>
                    <a:off x="1143000" y="4112842"/>
                    <a:ext cx="4493534" cy="203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0261C39-8736-48DC-9DDE-5931C1E7E9D0}"/>
                    </a:ext>
                  </a:extLst>
                </p:cNvPr>
                <p:cNvSpPr/>
                <p:nvPr/>
              </p:nvSpPr>
              <p:spPr>
                <a:xfrm>
                  <a:off x="4829175" y="3560456"/>
                  <a:ext cx="4086225" cy="668644"/>
                </a:xfrm>
                <a:custGeom>
                  <a:avLst/>
                  <a:gdLst>
                    <a:gd name="connsiteX0" fmla="*/ 0 w 4086225"/>
                    <a:gd name="connsiteY0" fmla="*/ 506719 h 668644"/>
                    <a:gd name="connsiteX1" fmla="*/ 1162050 w 4086225"/>
                    <a:gd name="connsiteY1" fmla="*/ 1894 h 668644"/>
                    <a:gd name="connsiteX2" fmla="*/ 4086225 w 4086225"/>
                    <a:gd name="connsiteY2" fmla="*/ 668644 h 668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6225" h="668644">
                      <a:moveTo>
                        <a:pt x="0" y="506719"/>
                      </a:moveTo>
                      <a:cubicBezTo>
                        <a:pt x="240506" y="240812"/>
                        <a:pt x="481012" y="-25094"/>
                        <a:pt x="1162050" y="1894"/>
                      </a:cubicBezTo>
                      <a:cubicBezTo>
                        <a:pt x="1843088" y="28882"/>
                        <a:pt x="2964656" y="348763"/>
                        <a:pt x="4086225" y="668644"/>
                      </a:cubicBezTo>
                    </a:path>
                  </a:pathLst>
                </a:custGeom>
                <a:noFill/>
                <a:ln>
                  <a:solidFill>
                    <a:schemeClr val="accent6">
                      <a:lumMod val="75000"/>
                    </a:schemeClr>
                  </a:solidFill>
                  <a:head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6E86A9D-6D96-4B5D-89B8-92078F337FCF}"/>
              </a:ext>
            </a:extLst>
          </p:cNvPr>
          <p:cNvGrpSpPr/>
          <p:nvPr/>
        </p:nvGrpSpPr>
        <p:grpSpPr>
          <a:xfrm>
            <a:off x="1467272" y="2507038"/>
            <a:ext cx="7202521" cy="2643598"/>
            <a:chOff x="1467272" y="2507038"/>
            <a:chExt cx="7202521" cy="264359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90BFE89-0C04-4F35-8C6E-EFD453063B48}"/>
                </a:ext>
              </a:extLst>
            </p:cNvPr>
            <p:cNvSpPr/>
            <p:nvPr/>
          </p:nvSpPr>
          <p:spPr>
            <a:xfrm rot="19771533">
              <a:off x="8331181" y="3681149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94248C"/>
                  </a:solidFill>
                </a:rPr>
                <a:t>x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393F27B-8DFA-4681-BD50-41838CA70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272" y="2894983"/>
              <a:ext cx="3973219" cy="2255653"/>
            </a:xfrm>
            <a:prstGeom prst="line">
              <a:avLst/>
            </a:prstGeom>
            <a:ln w="28575">
              <a:solidFill>
                <a:srgbClr val="9424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C1EDAE4-E665-4B6E-8B8C-822A533ABE8D}"/>
                </a:ext>
              </a:extLst>
            </p:cNvPr>
            <p:cNvSpPr/>
            <p:nvPr/>
          </p:nvSpPr>
          <p:spPr>
            <a:xfrm>
              <a:off x="5256821" y="2507038"/>
              <a:ext cx="3296629" cy="1245812"/>
            </a:xfrm>
            <a:custGeom>
              <a:avLst/>
              <a:gdLst>
                <a:gd name="connsiteX0" fmla="*/ 979 w 3296629"/>
                <a:gd name="connsiteY0" fmla="*/ 483812 h 1245812"/>
                <a:gd name="connsiteX1" fmla="*/ 124804 w 3296629"/>
                <a:gd name="connsiteY1" fmla="*/ 226637 h 1245812"/>
                <a:gd name="connsiteX2" fmla="*/ 782029 w 3296629"/>
                <a:gd name="connsiteY2" fmla="*/ 55187 h 1245812"/>
                <a:gd name="connsiteX3" fmla="*/ 3296629 w 3296629"/>
                <a:gd name="connsiteY3" fmla="*/ 1245812 h 1245812"/>
                <a:gd name="connsiteX4" fmla="*/ 3296629 w 3296629"/>
                <a:gd name="connsiteY4" fmla="*/ 1245812 h 124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629" h="1245812">
                  <a:moveTo>
                    <a:pt x="979" y="483812"/>
                  </a:moveTo>
                  <a:cubicBezTo>
                    <a:pt x="-2196" y="390943"/>
                    <a:pt x="-5371" y="298074"/>
                    <a:pt x="124804" y="226637"/>
                  </a:cubicBezTo>
                  <a:cubicBezTo>
                    <a:pt x="254979" y="155199"/>
                    <a:pt x="253392" y="-114675"/>
                    <a:pt x="782029" y="55187"/>
                  </a:cubicBezTo>
                  <a:cubicBezTo>
                    <a:pt x="1310666" y="225049"/>
                    <a:pt x="3296629" y="1245812"/>
                    <a:pt x="3296629" y="1245812"/>
                  </a:cubicBezTo>
                  <a:lnTo>
                    <a:pt x="3296629" y="1245812"/>
                  </a:lnTo>
                </a:path>
              </a:pathLst>
            </a:custGeom>
            <a:noFill/>
            <a:ln>
              <a:solidFill>
                <a:srgbClr val="94248C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37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964F-E3D3-4F28-98BD-AB444ACB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737"/>
          </a:xfrm>
        </p:spPr>
        <p:txBody>
          <a:bodyPr/>
          <a:lstStyle/>
          <a:p>
            <a:r>
              <a:rPr lang="en-US" dirty="0"/>
              <a:t>Multi-layer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B64673-E219-4870-AA70-875E3D66B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06769"/>
            <a:ext cx="10603523" cy="51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323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70231" y="1670841"/>
            <a:ext cx="547210" cy="34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𝑎𝑐𝑡𝑖𝑣𝑎𝑡𝑒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of unit </a:t>
                </a:r>
                <a:r>
                  <a:rPr lang="en-US" sz="2000" b="0" i="1" dirty="0" err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blipFill>
                <a:blip r:embed="rId2"/>
                <a:stretch>
                  <a:fillRect l="-1335" b="-8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70231" y="1439578"/>
            <a:ext cx="568248" cy="936671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blipFill>
                <a:blip r:embed="rId3"/>
                <a:stretch>
                  <a:fillRect l="-1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70231" y="2016104"/>
            <a:ext cx="568248" cy="360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1036674" y="1183978"/>
            <a:ext cx="3467100" cy="2297018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0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1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/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𝑚𝑎𝑡𝑖𝑟𝑥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𝑐𝑜𝑛𝑡𝑟𝑎𝑜𝑙𝑖𝑛𝑔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𝑚𝑎𝑝𝑝𝑖𝑛𝑔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from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j+1</a:t>
                </a: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blipFill>
                <a:blip r:embed="rId12"/>
                <a:stretch>
                  <a:fillRect l="-2414" r="-1398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/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𝑖𝑙𝑒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7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learn its own features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96056" y="2082084"/>
            <a:ext cx="874935" cy="53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96056" y="1725636"/>
            <a:ext cx="908572" cy="1443702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96056" y="2614243"/>
            <a:ext cx="908572" cy="5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742951" y="1331676"/>
            <a:ext cx="5543550" cy="3540423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baseline="-10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DE1840B-4973-444D-A7F5-49CA47F208D0}"/>
              </a:ext>
            </a:extLst>
          </p:cNvPr>
          <p:cNvSpPr/>
          <p:nvPr/>
        </p:nvSpPr>
        <p:spPr>
          <a:xfrm>
            <a:off x="675064" y="1280469"/>
            <a:ext cx="1772521" cy="366300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/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blipFill>
                <a:blip r:embed="rId10"/>
                <a:stretch>
                  <a:fillRect l="-1441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68E225-C19A-4C21-8D24-F3BE5EF67A07}"/>
              </a:ext>
            </a:extLst>
          </p:cNvPr>
          <p:cNvGrpSpPr/>
          <p:nvPr/>
        </p:nvGrpSpPr>
        <p:grpSpPr>
          <a:xfrm>
            <a:off x="8366768" y="3622762"/>
            <a:ext cx="2859263" cy="702880"/>
            <a:chOff x="8366768" y="3622762"/>
            <a:chExt cx="2859263" cy="702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/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blipFill>
                  <a:blip r:embed="rId11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/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blipFill>
                  <a:blip r:embed="rId12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/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blipFill>
                  <a:blip r:embed="rId13"/>
                  <a:stretch>
                    <a:fillRect l="-2778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052A681-C80E-45FC-B11A-D387F5C8EB61}"/>
                </a:ext>
              </a:extLst>
            </p:cNvPr>
            <p:cNvCxnSpPr/>
            <p:nvPr/>
          </p:nvCxnSpPr>
          <p:spPr>
            <a:xfrm flipV="1">
              <a:off x="8548163" y="3664523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0CCBAD5-12E6-4252-B35B-AAE97EA36A48}"/>
                </a:ext>
              </a:extLst>
            </p:cNvPr>
            <p:cNvCxnSpPr/>
            <p:nvPr/>
          </p:nvCxnSpPr>
          <p:spPr>
            <a:xfrm flipV="1">
              <a:off x="9767947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6588350-97E8-45AC-96A8-239019722814}"/>
                </a:ext>
              </a:extLst>
            </p:cNvPr>
            <p:cNvCxnSpPr/>
            <p:nvPr/>
          </p:nvCxnSpPr>
          <p:spPr>
            <a:xfrm flipV="1">
              <a:off x="11006536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/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𝑎𝑣𝑒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𝑙𝑖𝑘𝑒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𝑙𝑜𝑔𝑖𝑠𝑡𝑖𝑐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BUT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: they them are </a:t>
                </a:r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learned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as function of the input</a:t>
                </a: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blipFill>
                <a:blip r:embed="rId14"/>
                <a:stretch>
                  <a:fillRect l="-21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/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blipFill>
                <a:blip r:embed="rId15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/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blipFill>
                <a:blip r:embed="rId16"/>
                <a:stretch>
                  <a:fillRect l="-10976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/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blipFill>
                <a:blip r:embed="rId17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</a:t>
            </a:r>
            <a:endParaRPr lang="he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3B0DF-22EC-785C-5E51-541A7FD47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697" y="2289409"/>
            <a:ext cx="3334139" cy="26485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89810-2172-3FB0-0AD1-5B1C53AF82D0}"/>
              </a:ext>
            </a:extLst>
          </p:cNvPr>
          <p:cNvSpPr txBox="1"/>
          <p:nvPr/>
        </p:nvSpPr>
        <p:spPr>
          <a:xfrm>
            <a:off x="1922105" y="1405033"/>
            <a:ext cx="72015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i="1" dirty="0"/>
              <a:t>x1, x2</a:t>
            </a:r>
            <a:r>
              <a:rPr lang="en-US" dirty="0"/>
              <a:t> are binary (0 or 1), a simply version of a complex decision boundary 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DAF0F-D5CA-DD5E-BB03-CC68CB818BB4}"/>
              </a:ext>
            </a:extLst>
          </p:cNvPr>
          <p:cNvSpPr txBox="1"/>
          <p:nvPr/>
        </p:nvSpPr>
        <p:spPr>
          <a:xfrm>
            <a:off x="6546206" y="3428998"/>
            <a:ext cx="14555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&lt;= </a:t>
            </a:r>
            <a:r>
              <a:rPr lang="en-US" i="1" dirty="0"/>
              <a:t>x1</a:t>
            </a:r>
            <a:r>
              <a:rPr lang="en-US" dirty="0"/>
              <a:t> XOR </a:t>
            </a:r>
            <a:r>
              <a:rPr lang="en-US" i="1" dirty="0"/>
              <a:t>x2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5522866" y="269433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83693-2992-6826-759A-34EB6D1B3609}"/>
              </a:ext>
            </a:extLst>
          </p:cNvPr>
          <p:cNvSpPr txBox="1"/>
          <p:nvPr/>
        </p:nvSpPr>
        <p:spPr>
          <a:xfrm>
            <a:off x="5449851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C32C0-2DF7-AF87-F742-8B266291C295}"/>
              </a:ext>
            </a:extLst>
          </p:cNvPr>
          <p:cNvSpPr txBox="1"/>
          <p:nvPr/>
        </p:nvSpPr>
        <p:spPr>
          <a:xfrm>
            <a:off x="3878424" y="2649230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E559B-A493-73A3-3F2E-8490028DFC5A}"/>
              </a:ext>
            </a:extLst>
          </p:cNvPr>
          <p:cNvSpPr txBox="1"/>
          <p:nvPr/>
        </p:nvSpPr>
        <p:spPr>
          <a:xfrm>
            <a:off x="3797944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937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And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-30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049"/>
              </p:ext>
            </p:extLst>
          </p:nvPr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954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OR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-10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/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135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Not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60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3356222" y="3566657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81B2DB1-8640-C46C-5417-C8423DFDE8D1}"/>
              </a:ext>
            </a:extLst>
          </p:cNvPr>
          <p:cNvGrpSpPr/>
          <p:nvPr/>
        </p:nvGrpSpPr>
        <p:grpSpPr>
          <a:xfrm>
            <a:off x="1268253" y="2615215"/>
            <a:ext cx="2900009" cy="1257796"/>
            <a:chOff x="484408" y="2409714"/>
            <a:chExt cx="2900009" cy="12577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554B27-B5AA-831F-F1D1-16AB959396BD}"/>
                </a:ext>
              </a:extLst>
            </p:cNvPr>
            <p:cNvSpPr txBox="1"/>
            <p:nvPr/>
          </p:nvSpPr>
          <p:spPr>
            <a:xfrm>
              <a:off x="1049690" y="2486534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10</a:t>
              </a:r>
              <a:endParaRPr lang="he-IL" dirty="0">
                <a:solidFill>
                  <a:srgbClr val="64646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/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/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67E388-B246-872C-0782-1E08D72088A4}"/>
                </a:ext>
              </a:extLst>
            </p:cNvPr>
            <p:cNvCxnSpPr>
              <a:cxnSpLocks/>
              <a:stCxn id="11" idx="6"/>
              <a:endCxn id="8" idx="2"/>
            </p:cNvCxnSpPr>
            <p:nvPr/>
          </p:nvCxnSpPr>
          <p:spPr>
            <a:xfrm>
              <a:off x="1081928" y="2688968"/>
              <a:ext cx="898911" cy="69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C5A127-8739-9051-A27F-EA9D63A6D83C}"/>
                </a:ext>
              </a:extLst>
            </p:cNvPr>
            <p:cNvCxnSpPr>
              <a:cxnSpLocks/>
              <a:stCxn id="14" idx="6"/>
              <a:endCxn id="8" idx="2"/>
            </p:cNvCxnSpPr>
            <p:nvPr/>
          </p:nvCxnSpPr>
          <p:spPr>
            <a:xfrm>
              <a:off x="1081928" y="3387634"/>
              <a:ext cx="898911" cy="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/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blipFill>
                  <a:blip r:embed="rId6"/>
                  <a:stretch>
                    <a:fillRect b="-1492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255DBE-9F54-9B42-F5C1-7399E2D6C0D5}"/>
                </a:ext>
              </a:extLst>
            </p:cNvPr>
            <p:cNvSpPr txBox="1"/>
            <p:nvPr/>
          </p:nvSpPr>
          <p:spPr>
            <a:xfrm>
              <a:off x="1040335" y="3096991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-20</a:t>
              </a:r>
              <a:endParaRPr lang="he-IL" dirty="0">
                <a:solidFill>
                  <a:srgbClr val="64646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blipFill>
                <a:blip r:embed="rId7"/>
                <a:stretch>
                  <a:fillRect t="-7576" r="-1518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016798"/>
              </p:ext>
            </p:extLst>
          </p:nvPr>
        </p:nvGraphicFramePr>
        <p:xfrm>
          <a:off x="6219739" y="3601571"/>
          <a:ext cx="4097908" cy="1620063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9684014" y="4212320"/>
            <a:ext cx="291844" cy="920836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087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XNOR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𝑥𝑛𝑜𝑟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303764" y="3685744"/>
            <a:ext cx="1317735" cy="168641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94E5EE-369A-8721-3C1E-57B08CC37AA9}"/>
              </a:ext>
            </a:extLst>
          </p:cNvPr>
          <p:cNvGrpSpPr/>
          <p:nvPr/>
        </p:nvGrpSpPr>
        <p:grpSpPr>
          <a:xfrm>
            <a:off x="679938" y="2490886"/>
            <a:ext cx="4968858" cy="3187436"/>
            <a:chOff x="438894" y="1860083"/>
            <a:chExt cx="4759328" cy="2907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45E98E4-26EB-A595-C149-2121B7AF28DB}"/>
                </a:ext>
              </a:extLst>
            </p:cNvPr>
            <p:cNvGrpSpPr/>
            <p:nvPr/>
          </p:nvGrpSpPr>
          <p:grpSpPr>
            <a:xfrm>
              <a:off x="438894" y="1860083"/>
              <a:ext cx="4759328" cy="2907310"/>
              <a:chOff x="438894" y="1869414"/>
              <a:chExt cx="4759328" cy="2907310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733E234-4028-E5EC-CF9F-6B4861F5B307}"/>
                  </a:ext>
                </a:extLst>
              </p:cNvPr>
              <p:cNvGrpSpPr/>
              <p:nvPr/>
            </p:nvGrpSpPr>
            <p:grpSpPr>
              <a:xfrm>
                <a:off x="438894" y="1869414"/>
                <a:ext cx="4759328" cy="2907310"/>
                <a:chOff x="438894" y="1878745"/>
                <a:chExt cx="4759328" cy="2907310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491519FC-E4F2-FE5E-0FDD-05397E8F7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0306" y="3371413"/>
                  <a:ext cx="558153" cy="6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AD0263DE-0CF4-4739-779D-C295DB686091}"/>
                    </a:ext>
                  </a:extLst>
                </p:cNvPr>
                <p:cNvGrpSpPr/>
                <p:nvPr/>
              </p:nvGrpSpPr>
              <p:grpSpPr>
                <a:xfrm>
                  <a:off x="438894" y="1878745"/>
                  <a:ext cx="4759328" cy="2907310"/>
                  <a:chOff x="438894" y="1878745"/>
                  <a:chExt cx="4759328" cy="290731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108000" tIns="3600" rIns="3600" bIns="10800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6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37F053FA-8D74-6D6F-0B14-830C9EEAEE87}"/>
                      </a:ext>
                    </a:extLst>
                  </p:cNvPr>
                  <p:cNvGrpSpPr/>
                  <p:nvPr/>
                </p:nvGrpSpPr>
                <p:grpSpPr>
                  <a:xfrm>
                    <a:off x="438894" y="2157999"/>
                    <a:ext cx="4759328" cy="2628056"/>
                    <a:chOff x="429563" y="2157999"/>
                    <a:chExt cx="4759328" cy="2628056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4255DBE-9F54-9B42-F5C1-7399E2D6C0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3801" y="3518246"/>
                      <a:ext cx="4805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1" anchor="ctr" anchorCtr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rgbClr val="646464"/>
                          </a:solidFill>
                        </a:rPr>
                        <a:t>10</a:t>
                      </a:r>
                      <a:endParaRPr lang="he-IL" dirty="0">
                        <a:solidFill>
                          <a:srgbClr val="646464"/>
                        </a:solidFill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71F70824-30B1-E53C-E327-AE60D76A7E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9563" y="2157999"/>
                      <a:ext cx="4759328" cy="2628056"/>
                      <a:chOff x="438894" y="2157999"/>
                      <a:chExt cx="4759328" cy="2628056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8D9C1E86-ABD3-14E4-921B-9E2440EB7B9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16449" y="3760403"/>
                        <a:ext cx="4805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646464"/>
                            </a:solidFill>
                          </a:rPr>
                          <a:t>20</a:t>
                        </a:r>
                        <a:endParaRPr lang="he-IL" dirty="0">
                          <a:solidFill>
                            <a:srgbClr val="646464"/>
                          </a:solidFill>
                        </a:endParaRPr>
                      </a:p>
                    </p:txBody>
                  </p:sp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CF7A9192-849C-2321-BB6E-FA3B85722B3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8894" y="2157999"/>
                        <a:ext cx="4759328" cy="2628056"/>
                        <a:chOff x="448225" y="2157999"/>
                        <a:chExt cx="4759328" cy="2628056"/>
                      </a:xfrm>
                    </p:grpSpPr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43554B27-B5AA-831F-F1D1-16AB959396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22186" y="2581746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-30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sz="1600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5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6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7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7" name="Straight Arrow Connector 16">
                          <a:extLst>
                            <a:ext uri="{FF2B5EF4-FFF2-40B4-BE49-F238E27FC236}">
                              <a16:creationId xmlns:a16="http://schemas.microsoft.com/office/drawing/2014/main" id="{BD67E388-B246-872C-0782-1E08D72088A4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8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216654" cy="26096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3FC5A127-8739-9051-A27F-EA9D63A6D83C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8" idx="2"/>
                        </p:cNvCxnSpPr>
                        <p:nvPr/>
                      </p:nvCxnSpPr>
                      <p:spPr>
                        <a:xfrm flipV="1">
                          <a:off x="1072597" y="2949931"/>
                          <a:ext cx="1225985" cy="6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1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∅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sz="2000" b="0" dirty="0">
                                <a:ea typeface="Cambria Math" panose="020405030504060302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b="-555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9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10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21" name="Straight Arrow Connector 20">
                          <a:extLst>
                            <a:ext uri="{FF2B5EF4-FFF2-40B4-BE49-F238E27FC236}">
                              <a16:creationId xmlns:a16="http://schemas.microsoft.com/office/drawing/2014/main" id="{F3597D45-DD64-1026-41B9-D0BCF1161B52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16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191215" cy="13241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" name="Straight Arrow Connector 25">
                          <a:extLst>
                            <a:ext uri="{FF2B5EF4-FFF2-40B4-BE49-F238E27FC236}">
                              <a16:creationId xmlns:a16="http://schemas.microsoft.com/office/drawing/2014/main" id="{55FB68D2-B560-B697-10A3-54A2515C8F70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16" idx="2"/>
                        </p:cNvCxnSpPr>
                        <p:nvPr/>
                      </p:nvCxnSpPr>
                      <p:spPr>
                        <a:xfrm>
                          <a:off x="1072597" y="3602239"/>
                          <a:ext cx="1200546" cy="4108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" name="Straight Arrow Connector 39">
                          <a:extLst>
                            <a:ext uri="{FF2B5EF4-FFF2-40B4-BE49-F238E27FC236}">
                              <a16:creationId xmlns:a16="http://schemas.microsoft.com/office/drawing/2014/main" id="{B0114BB3-9163-59D2-9165-664210495A8C}"/>
                            </a:ext>
                          </a:extLst>
                        </p:cNvPr>
                        <p:cNvCxnSpPr>
                          <a:cxnSpLocks/>
                          <a:stCxn id="15" idx="6"/>
                          <a:endCxn id="16" idx="2"/>
                        </p:cNvCxnSpPr>
                        <p:nvPr/>
                      </p:nvCxnSpPr>
                      <p:spPr>
                        <a:xfrm flipV="1">
                          <a:off x="1045745" y="4013073"/>
                          <a:ext cx="1227398" cy="4937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Arrow Connector 49">
                          <a:extLst>
                            <a:ext uri="{FF2B5EF4-FFF2-40B4-BE49-F238E27FC236}">
                              <a16:creationId xmlns:a16="http://schemas.microsoft.com/office/drawing/2014/main" id="{1E693A40-7929-3148-E90B-D404183C4A04}"/>
                            </a:ext>
                          </a:extLst>
                        </p:cNvPr>
                        <p:cNvCxnSpPr>
                          <a:cxnSpLocks/>
                          <a:stCxn id="16" idx="6"/>
                          <a:endCxn id="20" idx="2"/>
                        </p:cNvCxnSpPr>
                        <p:nvPr/>
                      </p:nvCxnSpPr>
                      <p:spPr>
                        <a:xfrm flipV="1">
                          <a:off x="2870663" y="3362704"/>
                          <a:ext cx="949621" cy="65036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2" name="TextBox 61">
                          <a:extLst>
                            <a:ext uri="{FF2B5EF4-FFF2-40B4-BE49-F238E27FC236}">
                              <a16:creationId xmlns:a16="http://schemas.microsoft.com/office/drawing/2014/main" id="{D378EE19-DF99-996E-F07E-83D3A4E370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12065" y="2967785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" name="TextBox 62">
                          <a:extLst>
                            <a:ext uri="{FF2B5EF4-FFF2-40B4-BE49-F238E27FC236}">
                              <a16:creationId xmlns:a16="http://schemas.microsoft.com/office/drawing/2014/main" id="{C231D917-FB1D-2D64-8A51-65109522B6E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62310" y="4223719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F18D3FCC-F667-D45B-FB7B-0D5CB9B439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23882" y="3172263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0101D21C-E962-B28E-5268-CCCCF19FD4D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86547" y="2253977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F994844-A770-5B77-0243-E61BCF2EAE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13730" y="3118100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81" name="Straight Arrow Connector 80">
                          <a:extLst>
                            <a:ext uri="{FF2B5EF4-FFF2-40B4-BE49-F238E27FC236}">
                              <a16:creationId xmlns:a16="http://schemas.microsoft.com/office/drawing/2014/main" id="{C31DA5DF-A91D-48F2-AFF6-2BB1A0053ECE}"/>
                            </a:ext>
                          </a:extLst>
                        </p:cNvPr>
                        <p:cNvCxnSpPr>
                          <a:cxnSpLocks/>
                          <a:stCxn id="68" idx="6"/>
                          <a:endCxn id="20" idx="2"/>
                        </p:cNvCxnSpPr>
                        <p:nvPr/>
                      </p:nvCxnSpPr>
                      <p:spPr>
                        <a:xfrm>
                          <a:off x="2909159" y="2157999"/>
                          <a:ext cx="911125" cy="1204705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16530E-3F1E-A34F-FAEE-9E6460965BB1}"/>
                  </a:ext>
                </a:extLst>
              </p:cNvPr>
              <p:cNvSpPr txBox="1"/>
              <p:nvPr/>
            </p:nvSpPr>
            <p:spPr>
              <a:xfrm>
                <a:off x="1541143" y="3827536"/>
                <a:ext cx="4805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1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</a:rPr>
                  <a:t>-20</a:t>
                </a:r>
                <a:endParaRPr lang="he-IL" dirty="0">
                  <a:solidFill>
                    <a:srgbClr val="646464"/>
                  </a:solidFill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147230" y="930961"/>
            <a:ext cx="536483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65100"/>
              </p:ext>
            </p:extLst>
          </p:nvPr>
        </p:nvGraphicFramePr>
        <p:xfrm>
          <a:off x="6096002" y="3369520"/>
          <a:ext cx="5416060" cy="282480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826886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1354492092"/>
                    </a:ext>
                  </a:extLst>
                </a:gridCol>
                <a:gridCol w="886409">
                  <a:extLst>
                    <a:ext uri="{9D8B030D-6E8A-4147-A177-3AD203B41FA5}">
                      <a16:colId xmlns:a16="http://schemas.microsoft.com/office/drawing/2014/main" val="2874705934"/>
                    </a:ext>
                  </a:extLst>
                </a:gridCol>
                <a:gridCol w="1014969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820049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blipFill>
                <a:blip r:embed="rId1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949686" y="4037402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8E40EB-8FD2-5C1C-C183-D113CEED8A6D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>
            <a:off x="3245325" y="3685744"/>
            <a:ext cx="955127" cy="43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/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/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blipFill>
                <a:blip r:embed="rId1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633844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5</a:t>
            </a:r>
            <a:br>
              <a:rPr lang="en-US" dirty="0"/>
            </a:br>
            <a:r>
              <a:rPr lang="en-US" dirty="0"/>
              <a:t>Neural Network – 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05231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rgbClr val="0070C0"/>
                    </a:solidFill>
                  </a:rPr>
                  <a:t>Outline</a:t>
                </a:r>
                <a:r>
                  <a:rPr lang="en-US" sz="3200" dirty="0">
                    <a:solidFill>
                      <a:schemeClr val="tx1"/>
                    </a:solidFill>
                  </a:rPr>
                  <a:t>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blipFill>
                <a:blip r:embed="rId2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Goal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blipFill>
                <a:blip r:embed="rId3"/>
                <a:stretch>
                  <a:fillRect l="-5402" t="-2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Given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some function</a:t>
                </a:r>
                <a:r>
                  <a:rPr lang="en-US" sz="32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blipFill>
                <a:blip r:embed="rId4"/>
                <a:stretch>
                  <a:fillRect l="-3942"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8370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Notation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 flipV="1">
            <a:off x="4632273" y="2920794"/>
            <a:ext cx="0" cy="345875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6B30805-A7CF-BFEB-4F37-EE3487D5CFF7}"/>
              </a:ext>
            </a:extLst>
          </p:cNvPr>
          <p:cNvGrpSpPr/>
          <p:nvPr/>
        </p:nvGrpSpPr>
        <p:grpSpPr>
          <a:xfrm>
            <a:off x="885700" y="991157"/>
            <a:ext cx="2935078" cy="1260826"/>
            <a:chOff x="242231" y="930893"/>
            <a:chExt cx="2935078" cy="1260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231" y="930893"/>
              <a:ext cx="2402851" cy="126082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9A5EFE-354D-286E-C396-279395E3B3A3}"/>
              </a:ext>
            </a:extLst>
          </p:cNvPr>
          <p:cNvGrpSpPr/>
          <p:nvPr/>
        </p:nvGrpSpPr>
        <p:grpSpPr>
          <a:xfrm>
            <a:off x="4632273" y="908320"/>
            <a:ext cx="5656798" cy="1630843"/>
            <a:chOff x="3549741" y="953101"/>
            <a:chExt cx="5656798" cy="1630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/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blipFill>
                  <a:blip r:embed="rId4"/>
                  <a:stretch>
                    <a:fillRect l="-2766" b="-237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/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𝑛𝑒𝑡𝑤𝑜𝑟𝑘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blipFill>
                  <a:blip r:embed="rId5"/>
                  <a:stretch>
                    <a:fillRect l="-1882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/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𝑐𝑜𝑛𝑡𝑎𝑖𝑛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𝑏𝑖𝑎𝑠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blipFill>
                  <a:blip r:embed="rId6"/>
                  <a:stretch>
                    <a:fillRect l="-1185" r="-323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/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r>
                    <a:rPr lang="en-US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blipFill>
                  <a:blip r:embed="rId7"/>
                  <a:stretch>
                    <a:fillRect b="-1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10426C-DBC3-7A5A-99FE-7A8901E50AD9}"/>
              </a:ext>
            </a:extLst>
          </p:cNvPr>
          <p:cNvGrpSpPr/>
          <p:nvPr/>
        </p:nvGrpSpPr>
        <p:grpSpPr>
          <a:xfrm>
            <a:off x="644282" y="2905814"/>
            <a:ext cx="2712344" cy="2123898"/>
            <a:chOff x="644282" y="2905814"/>
            <a:chExt cx="2712344" cy="2123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BE6A3A-7F37-4EDD-CD17-7E9527A72D6E}"/>
                </a:ext>
              </a:extLst>
            </p:cNvPr>
            <p:cNvSpPr/>
            <p:nvPr/>
          </p:nvSpPr>
          <p:spPr>
            <a:xfrm>
              <a:off x="838200" y="2905814"/>
              <a:ext cx="2518426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Binary Classification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/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blipFill>
                  <a:blip r:embed="rId8"/>
                  <a:stretch>
                    <a:fillRect l="-6550" b="-169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9CA6E4-AAC4-7C1F-0507-4AD92C655172}"/>
                </a:ext>
              </a:extLst>
            </p:cNvPr>
            <p:cNvSpPr/>
            <p:nvPr/>
          </p:nvSpPr>
          <p:spPr>
            <a:xfrm>
              <a:off x="838200" y="3973169"/>
              <a:ext cx="2035627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1 output unit, K = 1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/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3C2D26-5926-6028-7104-8F54FD7AADE9}"/>
              </a:ext>
            </a:extLst>
          </p:cNvPr>
          <p:cNvGrpSpPr/>
          <p:nvPr/>
        </p:nvGrpSpPr>
        <p:grpSpPr>
          <a:xfrm>
            <a:off x="4830689" y="2819641"/>
            <a:ext cx="4606082" cy="3005638"/>
            <a:chOff x="4830689" y="2819641"/>
            <a:chExt cx="4606082" cy="3005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/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CD219B-3158-FC45-4509-02A8F3AF61A9}"/>
                </a:ext>
              </a:extLst>
            </p:cNvPr>
            <p:cNvSpPr/>
            <p:nvPr/>
          </p:nvSpPr>
          <p:spPr>
            <a:xfrm>
              <a:off x="4994946" y="2819641"/>
              <a:ext cx="444182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Multi- class classification (K classes)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1E479F-C850-449B-5E0D-D4796CAC1DF8}"/>
                </a:ext>
              </a:extLst>
            </p:cNvPr>
            <p:cNvSpPr/>
            <p:nvPr/>
          </p:nvSpPr>
          <p:spPr>
            <a:xfrm>
              <a:off x="5054901" y="4803091"/>
              <a:ext cx="208301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k output units, K = 4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/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06857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Cost Function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D219B-3158-FC45-4509-02A8F3AF61A9}"/>
              </a:ext>
            </a:extLst>
          </p:cNvPr>
          <p:cNvSpPr/>
          <p:nvPr/>
        </p:nvSpPr>
        <p:spPr>
          <a:xfrm>
            <a:off x="253677" y="2323989"/>
            <a:ext cx="4441825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Neural Network Cost Function: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8FC9AF-82C8-87D2-1AB2-CA7B0C175489}"/>
              </a:ext>
            </a:extLst>
          </p:cNvPr>
          <p:cNvSpPr/>
          <p:nvPr/>
        </p:nvSpPr>
        <p:spPr>
          <a:xfrm>
            <a:off x="242231" y="946129"/>
            <a:ext cx="11557512" cy="110864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/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blipFill>
                <a:blip r:embed="rId2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24E28B-4CCD-E62F-A486-E1002321FD75}"/>
              </a:ext>
            </a:extLst>
          </p:cNvPr>
          <p:cNvSpPr/>
          <p:nvPr/>
        </p:nvSpPr>
        <p:spPr>
          <a:xfrm>
            <a:off x="253677" y="2796507"/>
            <a:ext cx="11689230" cy="37022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/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Sup>
                                        <m:sSubSupPr>
                                          <m:ctrlPr>
                                            <a:rPr lang="en-US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𝜙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blipFill>
                <a:blip r:embed="rId3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/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49494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i="1" dirty="0">
                  <a:solidFill>
                    <a:srgbClr val="49494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blipFill>
                <a:blip r:embed="rId4"/>
                <a:stretch>
                  <a:fillRect l="-1920"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/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𝐺𝑜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blipFill>
                <a:blip r:embed="rId5"/>
                <a:stretch>
                  <a:fillRect l="-2097"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/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𝐿𝑜𝑔𝑖𝑠𝑡𝑖𝑐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blipFill>
                <a:blip r:embed="rId6"/>
                <a:stretch>
                  <a:fillRect l="-3871" b="-17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AEB20404-C26E-ADB8-FEBE-2DC3F3D4B464}"/>
              </a:ext>
            </a:extLst>
          </p:cNvPr>
          <p:cNvSpPr/>
          <p:nvPr/>
        </p:nvSpPr>
        <p:spPr>
          <a:xfrm rot="16200000">
            <a:off x="4585899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id="{D65DB59F-CA62-2665-D43D-028E126425E2}"/>
              </a:ext>
            </a:extLst>
          </p:cNvPr>
          <p:cNvSpPr/>
          <p:nvPr/>
        </p:nvSpPr>
        <p:spPr>
          <a:xfrm rot="16200000">
            <a:off x="8743452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8981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Forward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BE6A3A-7F37-4EDD-CD17-7E9527A72D6E}"/>
              </a:ext>
            </a:extLst>
          </p:cNvPr>
          <p:cNvSpPr/>
          <p:nvPr/>
        </p:nvSpPr>
        <p:spPr>
          <a:xfrm>
            <a:off x="686877" y="1322124"/>
            <a:ext cx="4093447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Given one training example (</a:t>
            </a:r>
            <a:r>
              <a:rPr lang="en-US" sz="2400" dirty="0" err="1">
                <a:solidFill>
                  <a:schemeClr val="tx1"/>
                </a:solidFill>
              </a:rPr>
              <a:t>x,y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  </a:t>
                </a:r>
                <a:r>
                  <a:rPr lang="en-US" sz="2400" b="0" dirty="0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rPr>
                  <a:t></a:t>
                </a:r>
                <a:r>
                  <a:rPr lang="en-US" sz="24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</a:t>
                </a:r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vector implementation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sub>
                    </m:sSub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</a:rPr>
                  <a:t>    (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with bias)</a:t>
                </a:r>
                <a:endParaRPr lang="en-US" sz="2400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with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bias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blipFill>
                <a:blip r:embed="rId2"/>
                <a:stretch>
                  <a:fillRect l="-1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844148E-C161-1F84-BF25-9A79026EB2AA}"/>
              </a:ext>
            </a:extLst>
          </p:cNvPr>
          <p:cNvGrpSpPr/>
          <p:nvPr/>
        </p:nvGrpSpPr>
        <p:grpSpPr>
          <a:xfrm>
            <a:off x="7411677" y="965994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3"/>
                  <a:stretch>
                    <a:fillRect l="-3540" b="-1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7D705E-EE10-BFBE-3894-A27173FEFBFE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449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408" r="-81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625534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2" y="203863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77456"/>
            <a:ext cx="11192387" cy="5776682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Intuition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aseline="-1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layer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blipFill>
                <a:blip r:embed="rId2"/>
                <a:stretch>
                  <a:fillRect l="-1681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9B1ADC-0601-0B54-EFF5-54555EFE6A30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3906965" y="2984015"/>
            <a:ext cx="918971" cy="342915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D6ECC7-7296-AD10-1A68-CC7553740B81}"/>
              </a:ext>
            </a:extLst>
          </p:cNvPr>
          <p:cNvGrpSpPr/>
          <p:nvPr/>
        </p:nvGrpSpPr>
        <p:grpSpPr>
          <a:xfrm>
            <a:off x="660735" y="2024894"/>
            <a:ext cx="9191714" cy="1964421"/>
            <a:chOff x="743879" y="1807964"/>
            <a:chExt cx="9191714" cy="1964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⇒ 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𝑣𝑒𝑐𝑜𝑡𝑟𝑖𝑧𝑒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𝑖𝑚𝑝𝑙𝑒𝑚𝑒𝑛𝑡𝑎𝑡𝑖𝑜𝑛</m:t>
                        </m:r>
                      </m:oMath>
                    </m:oMathPara>
                  </a14:m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blipFill>
                  <a:blip r:embed="rId4"/>
                  <a:stretch>
                    <a:fillRect l="-661" r="-2863" b="-218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C547573-1416-13F6-CE3D-3C6BD6A2E2A5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689339" y="2095814"/>
              <a:ext cx="408005" cy="32787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/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⋇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blipFill>
                  <a:blip r:embed="rId5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/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.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⋇</m:t>
                        </m:r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blipFill>
                  <a:blip r:embed="rId6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⋇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b="0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 derivative of layer </a:t>
                  </a:r>
                  <a:r>
                    <a:rPr lang="en-US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l</a:t>
                  </a:r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blipFill>
                  <a:blip r:embed="rId7"/>
                  <a:stretch>
                    <a:fillRect l="-364" t="-14545" b="-3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C6B22139-C6FC-CE21-0047-4B88807B7FFB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 flipV="1">
              <a:off x="3990109" y="3110000"/>
              <a:ext cx="918971" cy="36316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F413ED-D5CE-120A-6428-0FA8B42FC2BA}"/>
              </a:ext>
            </a:extLst>
          </p:cNvPr>
          <p:cNvGrpSpPr/>
          <p:nvPr/>
        </p:nvGrpSpPr>
        <p:grpSpPr>
          <a:xfrm>
            <a:off x="7317710" y="732608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8"/>
                  <a:stretch>
                    <a:fillRect l="-3540" b="-1764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63AF57-849B-0DC1-C496-BA3B9C252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73ACEA-FA02-26D6-6123-DE5C5A7C1E16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408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0000" r="-6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DB44B99-86F9-43CE-A9BD-CB834AB08E40}"/>
              </a:ext>
            </a:extLst>
          </p:cNvPr>
          <p:cNvSpPr/>
          <p:nvPr/>
        </p:nvSpPr>
        <p:spPr>
          <a:xfrm>
            <a:off x="660735" y="1673451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For each out unit (layer L = 4)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68069F-7E52-3D34-2A60-3FE387EFBF81}"/>
              </a:ext>
            </a:extLst>
          </p:cNvPr>
          <p:cNvGrpSpPr/>
          <p:nvPr/>
        </p:nvGrpSpPr>
        <p:grpSpPr>
          <a:xfrm>
            <a:off x="686633" y="3844412"/>
            <a:ext cx="7755758" cy="1037634"/>
            <a:chOff x="660735" y="4344996"/>
            <a:chExt cx="7755758" cy="1037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/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𝑒𝑡𝑎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𝑚𝑎𝑡𝑟𝑖𝑥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𝑏𝑒𝑡𝑤𝑒𝑒𝑛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𝑙𝑎𝑢𝑒𝑟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blipFill>
                  <a:blip r:embed="rId14"/>
                  <a:stretch>
                    <a:fillRect l="-1099"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919936E-E3B7-E361-1473-767D9094E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8727" y="4344996"/>
              <a:ext cx="0" cy="4791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/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blipFill>
                <a:blip r:embed="rId15"/>
                <a:stretch>
                  <a:fillRect l="-1099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/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blipFill>
                <a:blip r:embed="rId16"/>
                <a:stretch>
                  <a:fillRect t="-4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/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blipFill>
                <a:blip r:embed="rId17"/>
                <a:stretch>
                  <a:fillRect t="-33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2775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30439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93526"/>
            <a:ext cx="10862187" cy="580283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CD4D9-9D4D-AD49-B4A0-F0886A52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709" y="629847"/>
            <a:ext cx="3250483" cy="1705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/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one training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…(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blipFill>
                <a:blip r:embed="rId3"/>
                <a:stretch>
                  <a:fillRect l="-2233" b="-10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/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:r>
                  <a: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Set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Perform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𝑓𝑜𝑟𝑤𝑎𝑟𝑑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𝑝𝑟𝑜𝑝𝑎𝑔𝑎𝑡𝑖𝑜𝑛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,..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lang="en-US" sz="2000" b="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</a:t>
                </a:r>
                <a:r>
                  <a:rPr lang="en-US" sz="2000" b="0" dirty="0">
                    <a:solidFill>
                      <a:srgbClr val="585858"/>
                    </a:solidFill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blipFill>
                <a:blip r:embed="rId4"/>
                <a:stretch>
                  <a:fillRect l="-2275" t="-3293" b="-2695"/>
                </a:stretch>
              </a:blipFill>
              <a:ln w="6350">
                <a:solidFill>
                  <a:srgbClr val="585858"/>
                </a:solidFill>
                <a:prstDash val="sysDash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1401E8D-C47D-2613-9165-C6ED072D59CE}"/>
              </a:ext>
            </a:extLst>
          </p:cNvPr>
          <p:cNvGrpSpPr/>
          <p:nvPr/>
        </p:nvGrpSpPr>
        <p:grpSpPr>
          <a:xfrm>
            <a:off x="644343" y="4730235"/>
            <a:ext cx="8528502" cy="1729918"/>
            <a:chOff x="644344" y="4730235"/>
            <a:chExt cx="8275326" cy="1729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blipFill>
                  <a:blip r:embed="rId5"/>
                  <a:stretch>
                    <a:fillRect l="-213" t="-9091" b="-327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00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 J(</a:t>
                  </a:r>
                  <a14:m>
                    <m:oMath xmlns:m="http://schemas.openxmlformats.org/officeDocument/2006/math">
                      <m:r>
                        <a:rPr lang="en-US" b="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𝛩</m:t>
                      </m:r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) 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C393A1D-1726-E99D-A237-800702248795}"/>
                </a:ext>
              </a:extLst>
            </p:cNvPr>
            <p:cNvSpPr/>
            <p:nvPr/>
          </p:nvSpPr>
          <p:spPr>
            <a:xfrm>
              <a:off x="644344" y="4730235"/>
              <a:ext cx="491729" cy="931655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188E988-7A63-86E3-5D5C-E17C98EE3D6F}"/>
                </a:ext>
              </a:extLst>
            </p:cNvPr>
            <p:cNvGrpSpPr/>
            <p:nvPr/>
          </p:nvGrpSpPr>
          <p:grpSpPr>
            <a:xfrm>
              <a:off x="871554" y="5741853"/>
              <a:ext cx="3670211" cy="435110"/>
              <a:chOff x="871554" y="5741853"/>
              <a:chExt cx="3670211" cy="43511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6895D0F-1960-1CFC-4C9A-C94AA135797C}"/>
                  </a:ext>
                </a:extLst>
              </p:cNvPr>
              <p:cNvCxnSpPr/>
              <p:nvPr/>
            </p:nvCxnSpPr>
            <p:spPr>
              <a:xfrm>
                <a:off x="871554" y="5741853"/>
                <a:ext cx="0" cy="43511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371EA6-601F-C3A6-7EE8-827098A9E7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790" y="6171194"/>
                <a:ext cx="3660975" cy="4857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0C6DA38-F212-0002-3FD3-2615AFACCE66}"/>
              </a:ext>
            </a:extLst>
          </p:cNvPr>
          <p:cNvGrpSpPr/>
          <p:nvPr/>
        </p:nvGrpSpPr>
        <p:grpSpPr>
          <a:xfrm>
            <a:off x="618893" y="1505741"/>
            <a:ext cx="7216547" cy="4156149"/>
            <a:chOff x="618893" y="1505741"/>
            <a:chExt cx="7216547" cy="415614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425C02E-BBC5-D244-7758-E88FF49CE87C}"/>
                </a:ext>
              </a:extLst>
            </p:cNvPr>
            <p:cNvGrpSpPr/>
            <p:nvPr/>
          </p:nvGrpSpPr>
          <p:grpSpPr>
            <a:xfrm>
              <a:off x="618893" y="1992513"/>
              <a:ext cx="7216547" cy="3669377"/>
              <a:chOff x="618893" y="1992513"/>
              <a:chExt cx="7216547" cy="3669377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60734" y="1992513"/>
                <a:ext cx="7174706" cy="3669377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For I = 1 to m:</a:t>
                </a: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/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𝑖𝑙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00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endParaRPr lang="en-US" sz="2000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r>
                      <a:rPr lang="en-US" sz="2000" b="0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a:t>	</a:t>
                    </a:r>
                  </a:p>
                  <a:p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0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/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pPr>
                    <a:spcBef>
                      <a:spcPts val="600"/>
                    </a:spcBef>
                  </a:pP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𝑆𝑒𝑡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△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0" dirty="0">
                      <a:solidFill>
                        <a:srgbClr val="585858"/>
                      </a:solidFill>
                      <a:latin typeface="Cambria Math" panose="02040503050406030204" pitchFamily="18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blipFill>
                  <a:blip r:embed="rId8"/>
                  <a:stretch>
                    <a:fillRect t="-4225" b="-197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/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blipFill>
                <a:blip r:embed="rId9"/>
                <a:stretch>
                  <a:fillRect l="-427" b="-2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A91F93A-0331-020D-20EF-53B1D413BD4E}"/>
              </a:ext>
            </a:extLst>
          </p:cNvPr>
          <p:cNvCxnSpPr/>
          <p:nvPr/>
        </p:nvCxnSpPr>
        <p:spPr>
          <a:xfrm>
            <a:off x="5024582" y="3531730"/>
            <a:ext cx="3021678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A7CCA0A-FCBD-CDC2-E42D-E2A8B8112B1D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4622564" y="4335865"/>
            <a:ext cx="3457050" cy="157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EE9AE5-9CA8-3E90-801E-C1E7A94C51C3}"/>
              </a:ext>
            </a:extLst>
          </p:cNvPr>
          <p:cNvGrpSpPr/>
          <p:nvPr/>
        </p:nvGrpSpPr>
        <p:grpSpPr>
          <a:xfrm>
            <a:off x="8079614" y="4163457"/>
            <a:ext cx="3914831" cy="1598530"/>
            <a:chOff x="8079614" y="4163457"/>
            <a:chExt cx="3914831" cy="1598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/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△ </m:t>
                      </m:r>
                    </m:oMath>
                  </a14:m>
                  <a:r>
                    <a:rPr lang="en-US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is a matrix of  all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𝑒𝑡𝑎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blipFill>
                  <a:blip r:embed="rId10"/>
                  <a:stretch>
                    <a:fillRect l="-186" t="-14035" b="-298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/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backward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nature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algorithm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</m:oMath>
                    </m:oMathPara>
                  </a14:m>
                  <a:endParaRPr lang="en-US" b="0" i="0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Compute</m:t>
                        </m:r>
                        <m:sSubSup>
                          <m:sSubSupPr>
                            <m:ctrlP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𝑏𝑎𝑠𝑒𝑑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0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blipFill>
                  <a:blip r:embed="rId11"/>
                  <a:stretch>
                    <a:fillRect l="-933" t="-526" b="-1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529888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blipFill>
                  <a:blip r:embed="rId4"/>
                  <a:stretch>
                    <a:fillRect l="-3896" b="-2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sSubSup>
                        <m:sSub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/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J(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𝛩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)  for every layer l unit </a:t>
                </a:r>
                <a:r>
                  <a:rPr lang="en-US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parameter j. This is the derivative value w.r.t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1576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Debugging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617260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Get more training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smaller set of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more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polynomial feature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…)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decreasing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increasing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blipFill>
                <a:blip r:embed="rId2"/>
                <a:stretch>
                  <a:fillRect l="-2587" t="-2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𝐴𝑓𝑡𝑒𝑟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𝑢𝑛𝑎𝑐𝑐𝑒𝑝𝑡𝑒𝑑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𝑟𝑒𝑠𝑢𝑙𝑡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blipFill>
                <a:blip r:embed="rId3"/>
                <a:stretch>
                  <a:fillRect l="-1450" r="-12295" b="-154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1611029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You can try: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7DD00-20C1-F9FB-8384-2D963293089D}"/>
              </a:ext>
            </a:extLst>
          </p:cNvPr>
          <p:cNvSpPr txBox="1"/>
          <p:nvPr/>
        </p:nvSpPr>
        <p:spPr>
          <a:xfrm>
            <a:off x="8081819" y="2669280"/>
            <a:ext cx="249843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This are all very time consuming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We should try something else</a:t>
            </a:r>
            <a:endParaRPr lang="he-I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91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blipFill>
                <a:blip r:embed="rId3"/>
                <a:stretch>
                  <a:fillRect l="-2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53836" y="3768543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1" y="1681020"/>
            <a:ext cx="452577" cy="2244436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1" y="4521884"/>
            <a:ext cx="452577" cy="1181701"/>
          </a:xfrm>
          <a:prstGeom prst="rightBrace">
            <a:avLst>
              <a:gd name="adj1" fmla="val 307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908515" y="2621660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70%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777668" y="4933153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30%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E69FF1-7401-C912-5C0F-4A4366CC57EE}"/>
              </a:ext>
            </a:extLst>
          </p:cNvPr>
          <p:cNvCxnSpPr>
            <a:cxnSpLocks/>
          </p:cNvCxnSpPr>
          <p:nvPr/>
        </p:nvCxnSpPr>
        <p:spPr>
          <a:xfrm flipV="1">
            <a:off x="436196" y="4119416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84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𝑣𝑎𝑙𝑖𝑑𝑎𝑡𝑖𝑜𝑛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blipFill>
                <a:blip r:embed="rId3"/>
                <a:stretch>
                  <a:fillRect l="-15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72309" y="3620120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2" y="1847273"/>
            <a:ext cx="378690" cy="1181701"/>
          </a:xfrm>
          <a:prstGeom prst="rightBrace">
            <a:avLst>
              <a:gd name="adj1" fmla="val 3486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2" y="4521884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845932" y="2213496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60%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843754" y="4920988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BEB2203-83E8-CC17-2866-7F24476A6B30}"/>
              </a:ext>
            </a:extLst>
          </p:cNvPr>
          <p:cNvSpPr/>
          <p:nvPr/>
        </p:nvSpPr>
        <p:spPr>
          <a:xfrm>
            <a:off x="3315857" y="3212333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1C4B8-1D94-0714-2666-48B0B020476D}"/>
              </a:ext>
            </a:extLst>
          </p:cNvPr>
          <p:cNvSpPr txBox="1"/>
          <p:nvPr/>
        </p:nvSpPr>
        <p:spPr>
          <a:xfrm>
            <a:off x="3836696" y="3453759"/>
            <a:ext cx="349697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cross validation, changing model, 𝜆 … </a:t>
            </a:r>
            <a:r>
              <a:rPr lang="en-US" sz="2000" dirty="0" err="1">
                <a:solidFill>
                  <a:srgbClr val="0077C8"/>
                </a:solidFill>
              </a:rPr>
              <a:t>etc</a:t>
            </a:r>
            <a:r>
              <a:rPr lang="en-US" sz="2000" dirty="0">
                <a:solidFill>
                  <a:srgbClr val="0077C8"/>
                </a:solidFill>
              </a:rPr>
              <a:t> 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03FEA1-E05B-C6F7-9B2F-8B9365E7120D}"/>
              </a:ext>
            </a:extLst>
          </p:cNvPr>
          <p:cNvCxnSpPr>
            <a:cxnSpLocks/>
          </p:cNvCxnSpPr>
          <p:nvPr/>
        </p:nvCxnSpPr>
        <p:spPr>
          <a:xfrm flipV="1">
            <a:off x="545605" y="3084059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78ABBF-C49D-6642-3DB6-A6220DA7B3CD}"/>
              </a:ext>
            </a:extLst>
          </p:cNvPr>
          <p:cNvCxnSpPr>
            <a:cxnSpLocks/>
          </p:cNvCxnSpPr>
          <p:nvPr/>
        </p:nvCxnSpPr>
        <p:spPr>
          <a:xfrm flipV="1">
            <a:off x="588926" y="4450534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88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4" grpId="0" animBg="1"/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18550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0733F-4320-41B3-9CE1-ABA53335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2" y="980584"/>
            <a:ext cx="11603294" cy="56109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E51157F-AD5D-43BA-B505-7FDAC9B7614A}"/>
              </a:ext>
            </a:extLst>
          </p:cNvPr>
          <p:cNvGrpSpPr/>
          <p:nvPr/>
        </p:nvGrpSpPr>
        <p:grpSpPr>
          <a:xfrm>
            <a:off x="5452456" y="2940869"/>
            <a:ext cx="646131" cy="673300"/>
            <a:chOff x="5452456" y="2940869"/>
            <a:chExt cx="646131" cy="6733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4B31AE-6782-4C70-805F-4C88F3E76F6E}"/>
                </a:ext>
              </a:extLst>
            </p:cNvPr>
            <p:cNvSpPr/>
            <p:nvPr/>
          </p:nvSpPr>
          <p:spPr>
            <a:xfrm rot="19771533">
              <a:off x="5452456" y="2940869"/>
              <a:ext cx="243514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87682F-7B2D-48E6-8146-A5276410DF05}"/>
                </a:ext>
              </a:extLst>
            </p:cNvPr>
            <p:cNvSpPr/>
            <p:nvPr/>
          </p:nvSpPr>
          <p:spPr>
            <a:xfrm rot="19771533">
              <a:off x="5662675" y="3077519"/>
              <a:ext cx="185350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C339E0-BB04-4E57-B3B6-94B9DF32E359}"/>
                </a:ext>
              </a:extLst>
            </p:cNvPr>
            <p:cNvSpPr/>
            <p:nvPr/>
          </p:nvSpPr>
          <p:spPr>
            <a:xfrm rot="19771533">
              <a:off x="5922371" y="3287096"/>
              <a:ext cx="176216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ADEEAF-684F-4FEA-B579-203B55239777}"/>
              </a:ext>
            </a:extLst>
          </p:cNvPr>
          <p:cNvGrpSpPr/>
          <p:nvPr/>
        </p:nvGrpSpPr>
        <p:grpSpPr>
          <a:xfrm>
            <a:off x="6081790" y="3457481"/>
            <a:ext cx="819328" cy="620062"/>
            <a:chOff x="6081790" y="3457481"/>
            <a:chExt cx="819328" cy="6200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D78C2C-4A9F-49B8-BD08-7A1769E43F7E}"/>
                </a:ext>
              </a:extLst>
            </p:cNvPr>
            <p:cNvSpPr/>
            <p:nvPr/>
          </p:nvSpPr>
          <p:spPr>
            <a:xfrm rot="19771533">
              <a:off x="6081790" y="34574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679D2A-5D8B-4261-97A6-B9780EF6625D}"/>
                </a:ext>
              </a:extLst>
            </p:cNvPr>
            <p:cNvSpPr/>
            <p:nvPr/>
          </p:nvSpPr>
          <p:spPr>
            <a:xfrm rot="19771533">
              <a:off x="6556536" y="3764955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DC5191-54E2-422B-8D04-89366FB3CB6E}"/>
                </a:ext>
              </a:extLst>
            </p:cNvPr>
            <p:cNvSpPr/>
            <p:nvPr/>
          </p:nvSpPr>
          <p:spPr>
            <a:xfrm rot="19771533">
              <a:off x="6234190" y="36098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CA7098-4EA4-4C01-9B4F-40A66C6EF24D}"/>
              </a:ext>
            </a:extLst>
          </p:cNvPr>
          <p:cNvGrpSpPr/>
          <p:nvPr/>
        </p:nvGrpSpPr>
        <p:grpSpPr>
          <a:xfrm>
            <a:off x="7096773" y="3901642"/>
            <a:ext cx="1766490" cy="629782"/>
            <a:chOff x="7096773" y="3901642"/>
            <a:chExt cx="1766490" cy="6297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2CDDE-E232-4B47-B21B-01D9AAB4EE70}"/>
                </a:ext>
              </a:extLst>
            </p:cNvPr>
            <p:cNvSpPr/>
            <p:nvPr/>
          </p:nvSpPr>
          <p:spPr>
            <a:xfrm rot="19771533">
              <a:off x="7096773" y="3901642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BDB707-899F-48B0-B745-DD52311BD347}"/>
                </a:ext>
              </a:extLst>
            </p:cNvPr>
            <p:cNvSpPr/>
            <p:nvPr/>
          </p:nvSpPr>
          <p:spPr>
            <a:xfrm rot="19771533">
              <a:off x="8518681" y="4218836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4503C8-397E-472A-96BC-FCCC86B1042A}"/>
                </a:ext>
              </a:extLst>
            </p:cNvPr>
            <p:cNvSpPr/>
            <p:nvPr/>
          </p:nvSpPr>
          <p:spPr>
            <a:xfrm rot="19771533">
              <a:off x="7807461" y="4054043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D20B81-5012-4D10-A755-76D00DCC81FD}"/>
              </a:ext>
            </a:extLst>
          </p:cNvPr>
          <p:cNvSpPr/>
          <p:nvPr/>
        </p:nvSpPr>
        <p:spPr>
          <a:xfrm>
            <a:off x="5566299" y="3089429"/>
            <a:ext cx="3210872" cy="1429305"/>
          </a:xfrm>
          <a:custGeom>
            <a:avLst/>
            <a:gdLst>
              <a:gd name="connsiteX0" fmla="*/ 0 w 3210872"/>
              <a:gd name="connsiteY0" fmla="*/ 0 h 1429305"/>
              <a:gd name="connsiteX1" fmla="*/ 204186 w 3210872"/>
              <a:gd name="connsiteY1" fmla="*/ 159798 h 1429305"/>
              <a:gd name="connsiteX2" fmla="*/ 479394 w 3210872"/>
              <a:gd name="connsiteY2" fmla="*/ 408373 h 1429305"/>
              <a:gd name="connsiteX3" fmla="*/ 683581 w 3210872"/>
              <a:gd name="connsiteY3" fmla="*/ 506027 h 1429305"/>
              <a:gd name="connsiteX4" fmla="*/ 905522 w 3210872"/>
              <a:gd name="connsiteY4" fmla="*/ 710214 h 1429305"/>
              <a:gd name="connsiteX5" fmla="*/ 1154097 w 3210872"/>
              <a:gd name="connsiteY5" fmla="*/ 852256 h 1429305"/>
              <a:gd name="connsiteX6" fmla="*/ 1713390 w 3210872"/>
              <a:gd name="connsiteY6" fmla="*/ 976544 h 1429305"/>
              <a:gd name="connsiteX7" fmla="*/ 2441359 w 3210872"/>
              <a:gd name="connsiteY7" fmla="*/ 1145220 h 1429305"/>
              <a:gd name="connsiteX8" fmla="*/ 3124940 w 3210872"/>
              <a:gd name="connsiteY8" fmla="*/ 1287262 h 1429305"/>
              <a:gd name="connsiteX9" fmla="*/ 3178206 w 3210872"/>
              <a:gd name="connsiteY9" fmla="*/ 1429305 h 142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0872" h="1429305">
                <a:moveTo>
                  <a:pt x="0" y="0"/>
                </a:moveTo>
                <a:cubicBezTo>
                  <a:pt x="62143" y="45868"/>
                  <a:pt x="124287" y="91736"/>
                  <a:pt x="204186" y="159798"/>
                </a:cubicBezTo>
                <a:cubicBezTo>
                  <a:pt x="284085" y="227860"/>
                  <a:pt x="399495" y="350668"/>
                  <a:pt x="479394" y="408373"/>
                </a:cubicBezTo>
                <a:cubicBezTo>
                  <a:pt x="559293" y="466078"/>
                  <a:pt x="612560" y="455720"/>
                  <a:pt x="683581" y="506027"/>
                </a:cubicBezTo>
                <a:cubicBezTo>
                  <a:pt x="754602" y="556334"/>
                  <a:pt x="827103" y="652509"/>
                  <a:pt x="905522" y="710214"/>
                </a:cubicBezTo>
                <a:cubicBezTo>
                  <a:pt x="983941" y="767919"/>
                  <a:pt x="1019452" y="807868"/>
                  <a:pt x="1154097" y="852256"/>
                </a:cubicBezTo>
                <a:cubicBezTo>
                  <a:pt x="1288742" y="896644"/>
                  <a:pt x="1713390" y="976544"/>
                  <a:pt x="1713390" y="976544"/>
                </a:cubicBezTo>
                <a:lnTo>
                  <a:pt x="2441359" y="1145220"/>
                </a:lnTo>
                <a:cubicBezTo>
                  <a:pt x="2676617" y="1197006"/>
                  <a:pt x="3002132" y="1239915"/>
                  <a:pt x="3124940" y="1287262"/>
                </a:cubicBezTo>
                <a:cubicBezTo>
                  <a:pt x="3247748" y="1334609"/>
                  <a:pt x="3212977" y="1381957"/>
                  <a:pt x="3178206" y="1429305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6</a:t>
            </a:r>
            <a:br>
              <a:rPr lang="en-US" dirty="0"/>
            </a:br>
            <a:r>
              <a:rPr lang="en-US" dirty="0"/>
              <a:t>Diagnostic Bias vs Variance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7881322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5353246"/>
                <a:ext cx="10520170" cy="108300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Underfitting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model suffer from high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on training set, say the model is biased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model low error on the training set but fail generalize on new examples.</a:t>
                </a: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5353246"/>
                <a:ext cx="10520170" cy="1083005"/>
              </a:xfrm>
              <a:prstGeom prst="roundRect">
                <a:avLst/>
              </a:prstGeom>
              <a:blipFill>
                <a:blip r:embed="rId5"/>
                <a:stretch>
                  <a:fillRect l="-58" b="-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B75982-8312-5925-19EB-97FDE65AB4A4}"/>
                  </a:ext>
                </a:extLst>
              </p:cNvPr>
              <p:cNvSpPr/>
              <p:nvPr/>
            </p:nvSpPr>
            <p:spPr>
              <a:xfrm>
                <a:off x="1829630" y="4398621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B75982-8312-5925-19EB-97FDE65AB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30" y="4398621"/>
                <a:ext cx="708554" cy="471180"/>
              </a:xfrm>
              <a:prstGeom prst="rect">
                <a:avLst/>
              </a:prstGeom>
              <a:blipFill>
                <a:blip r:embed="rId6"/>
                <a:stretch>
                  <a:fillRect l="-6897" r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49F1D-D967-9308-C6F7-9DC6AE8A98EF}"/>
                  </a:ext>
                </a:extLst>
              </p:cNvPr>
              <p:cNvSpPr/>
              <p:nvPr/>
            </p:nvSpPr>
            <p:spPr>
              <a:xfrm>
                <a:off x="5193197" y="4421211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49F1D-D967-9308-C6F7-9DC6AE8A9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197" y="4421211"/>
                <a:ext cx="708554" cy="471180"/>
              </a:xfrm>
              <a:prstGeom prst="rect">
                <a:avLst/>
              </a:prstGeom>
              <a:blipFill>
                <a:blip r:embed="rId7"/>
                <a:stretch>
                  <a:fillRect l="-6897" r="-6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D8D9B-0F26-2130-1607-90CBC5A3617E}"/>
                  </a:ext>
                </a:extLst>
              </p:cNvPr>
              <p:cNvSpPr/>
              <p:nvPr/>
            </p:nvSpPr>
            <p:spPr>
              <a:xfrm>
                <a:off x="8715339" y="4493502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D8D9B-0F26-2130-1607-90CBC5A36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339" y="4493502"/>
                <a:ext cx="708554" cy="471180"/>
              </a:xfrm>
              <a:prstGeom prst="rect">
                <a:avLst/>
              </a:prstGeom>
              <a:blipFill>
                <a:blip r:embed="rId8"/>
                <a:stretch>
                  <a:fillRect l="-6897" r="-6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19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Cross Validation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25BCE18-08B0-0439-CF25-0184BB5419AF}"/>
              </a:ext>
            </a:extLst>
          </p:cNvPr>
          <p:cNvGrpSpPr/>
          <p:nvPr/>
        </p:nvGrpSpPr>
        <p:grpSpPr>
          <a:xfrm>
            <a:off x="491613" y="4156364"/>
            <a:ext cx="2201711" cy="1741616"/>
            <a:chOff x="491613" y="4164676"/>
            <a:chExt cx="2350138" cy="17333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8EF087-0DA3-4BCD-8D86-C7804B030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13" y="4164676"/>
              <a:ext cx="2350138" cy="1733304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5C380CE-54D6-6C4C-831C-62A69B35C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715" y="4613564"/>
              <a:ext cx="1285721" cy="8262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96CF59-8FD3-E86C-F793-81E3521EE38D}"/>
              </a:ext>
            </a:extLst>
          </p:cNvPr>
          <p:cNvGrpSpPr/>
          <p:nvPr/>
        </p:nvGrpSpPr>
        <p:grpSpPr>
          <a:xfrm>
            <a:off x="9454038" y="4260527"/>
            <a:ext cx="1893916" cy="1614407"/>
            <a:chOff x="9154204" y="4320100"/>
            <a:chExt cx="2199596" cy="174161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8BEB17-F6A7-5D95-9A13-C8EBCE245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4204" y="4320100"/>
              <a:ext cx="2199596" cy="1741616"/>
            </a:xfrm>
            <a:prstGeom prst="rect">
              <a:avLst/>
            </a:prstGeom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868CF4B-51A1-6FD9-6DEE-E92DA08697E4}"/>
                </a:ext>
              </a:extLst>
            </p:cNvPr>
            <p:cNvSpPr/>
            <p:nvPr/>
          </p:nvSpPr>
          <p:spPr>
            <a:xfrm>
              <a:off x="9348355" y="4381376"/>
              <a:ext cx="2005445" cy="1282248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FF7B64-EC90-5004-253E-26563C276A5A}"/>
              </a:ext>
            </a:extLst>
          </p:cNvPr>
          <p:cNvGrpSpPr/>
          <p:nvPr/>
        </p:nvGrpSpPr>
        <p:grpSpPr>
          <a:xfrm>
            <a:off x="2362194" y="1812176"/>
            <a:ext cx="6665428" cy="4560994"/>
            <a:chOff x="2362194" y="1812176"/>
            <a:chExt cx="6665428" cy="50015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342E65-6D56-4D96-6911-D7ACB1D39332}"/>
                </a:ext>
              </a:extLst>
            </p:cNvPr>
            <p:cNvGrpSpPr/>
            <p:nvPr/>
          </p:nvGrpSpPr>
          <p:grpSpPr>
            <a:xfrm>
              <a:off x="2362194" y="1812176"/>
              <a:ext cx="6665428" cy="5001542"/>
              <a:chOff x="2362194" y="1812176"/>
              <a:chExt cx="6665428" cy="500154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BF79D07-C4F0-9F4F-9DD9-6DB2A3D25AC5}"/>
                  </a:ext>
                </a:extLst>
              </p:cNvPr>
              <p:cNvGrpSpPr/>
              <p:nvPr/>
            </p:nvGrpSpPr>
            <p:grpSpPr>
              <a:xfrm>
                <a:off x="2571334" y="1812176"/>
                <a:ext cx="6456288" cy="4463934"/>
                <a:chOff x="2790306" y="1853738"/>
                <a:chExt cx="5863244" cy="4422371"/>
              </a:xfrm>
            </p:grpSpPr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5DD47E15-8ED9-1492-D5BB-0EBD4C0A5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25833" y="1853738"/>
                  <a:ext cx="58189" cy="44223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85D9B86E-D2FD-927C-3475-8E16D5AC9D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90306" y="6020217"/>
                  <a:ext cx="5863244" cy="124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0BA1F-BB4E-18C5-A7DB-5D33B7215DF5}"/>
                  </a:ext>
                </a:extLst>
              </p:cNvPr>
              <p:cNvSpPr txBox="1"/>
              <p:nvPr/>
            </p:nvSpPr>
            <p:spPr>
              <a:xfrm rot="10800000">
                <a:off x="2362194" y="3258064"/>
                <a:ext cx="461665" cy="652552"/>
              </a:xfrm>
              <a:prstGeom prst="rect">
                <a:avLst/>
              </a:prstGeom>
              <a:noFill/>
            </p:spPr>
            <p:txBody>
              <a:bodyPr vert="eaVert" wrap="square" rtlCol="1">
                <a:spAutoFit/>
              </a:bodyPr>
              <a:lstStyle/>
              <a:p>
                <a:r>
                  <a:rPr lang="en-US" dirty="0"/>
                  <a:t>error</a:t>
                </a:r>
                <a:endParaRPr lang="he-IL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8EAB54-22EE-B86D-47EF-E7B66F9AA3DF}"/>
                  </a:ext>
                </a:extLst>
              </p:cNvPr>
              <p:cNvSpPr txBox="1"/>
              <p:nvPr/>
            </p:nvSpPr>
            <p:spPr>
              <a:xfrm>
                <a:off x="4560850" y="6444386"/>
                <a:ext cx="2568633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Degree of polynomial d</a:t>
                </a:r>
                <a:endParaRPr lang="he-IL" dirty="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0E96DE-CB78-E214-CA15-09A5DA89767D}"/>
                </a:ext>
              </a:extLst>
            </p:cNvPr>
            <p:cNvSpPr txBox="1"/>
            <p:nvPr/>
          </p:nvSpPr>
          <p:spPr>
            <a:xfrm>
              <a:off x="3027616" y="6061715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d=1</a:t>
              </a:r>
              <a:endParaRPr lang="he-IL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0DBD64-F924-F9F4-F27C-69EDE3FA8F60}"/>
                </a:ext>
              </a:extLst>
            </p:cNvPr>
            <p:cNvSpPr txBox="1"/>
            <p:nvPr/>
          </p:nvSpPr>
          <p:spPr>
            <a:xfrm>
              <a:off x="8070034" y="6071323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d=4</a:t>
              </a:r>
              <a:endParaRPr lang="he-IL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6B5EAA4-BFFD-78C7-C698-FD76A2E731F9}"/>
                </a:ext>
              </a:extLst>
            </p:cNvPr>
            <p:cNvSpPr/>
            <p:nvPr/>
          </p:nvSpPr>
          <p:spPr>
            <a:xfrm>
              <a:off x="2952675" y="1916801"/>
              <a:ext cx="5784984" cy="4001462"/>
            </a:xfrm>
            <a:custGeom>
              <a:avLst/>
              <a:gdLst>
                <a:gd name="connsiteX0" fmla="*/ 0 w 5671185"/>
                <a:gd name="connsiteY0" fmla="*/ 0 h 3960153"/>
                <a:gd name="connsiteX1" fmla="*/ 618836 w 5671185"/>
                <a:gd name="connsiteY1" fmla="*/ 2189018 h 3960153"/>
                <a:gd name="connsiteX2" fmla="*/ 1819563 w 5671185"/>
                <a:gd name="connsiteY2" fmla="*/ 3186546 h 3960153"/>
                <a:gd name="connsiteX3" fmla="*/ 4156363 w 5671185"/>
                <a:gd name="connsiteY3" fmla="*/ 3703782 h 3960153"/>
                <a:gd name="connsiteX4" fmla="*/ 5532582 w 5671185"/>
                <a:gd name="connsiteY4" fmla="*/ 3934691 h 3960153"/>
                <a:gd name="connsiteX5" fmla="*/ 5551054 w 5671185"/>
                <a:gd name="connsiteY5" fmla="*/ 3943927 h 3960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71185" h="3960153">
                  <a:moveTo>
                    <a:pt x="0" y="0"/>
                  </a:moveTo>
                  <a:cubicBezTo>
                    <a:pt x="157788" y="828963"/>
                    <a:pt x="315576" y="1657927"/>
                    <a:pt x="618836" y="2189018"/>
                  </a:cubicBezTo>
                  <a:cubicBezTo>
                    <a:pt x="922096" y="2720109"/>
                    <a:pt x="1229975" y="2934085"/>
                    <a:pt x="1819563" y="3186546"/>
                  </a:cubicBezTo>
                  <a:cubicBezTo>
                    <a:pt x="2409151" y="3439007"/>
                    <a:pt x="3537527" y="3579091"/>
                    <a:pt x="4156363" y="3703782"/>
                  </a:cubicBezTo>
                  <a:cubicBezTo>
                    <a:pt x="4775199" y="3828473"/>
                    <a:pt x="5300134" y="3894667"/>
                    <a:pt x="5532582" y="3934691"/>
                  </a:cubicBezTo>
                  <a:cubicBezTo>
                    <a:pt x="5765031" y="3974715"/>
                    <a:pt x="5658042" y="3959321"/>
                    <a:pt x="5551054" y="3943927"/>
                  </a:cubicBezTo>
                </a:path>
              </a:pathLst>
            </a:cu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llout: Bent Line with Border and Accent Bar 38">
                  <a:extLst>
                    <a:ext uri="{FF2B5EF4-FFF2-40B4-BE49-F238E27FC236}">
                      <a16:creationId xmlns:a16="http://schemas.microsoft.com/office/drawing/2014/main" id="{FCB7E929-656A-EDFE-5C4D-F3B3AC268C96}"/>
                    </a:ext>
                  </a:extLst>
                </p:cNvPr>
                <p:cNvSpPr/>
                <p:nvPr/>
              </p:nvSpPr>
              <p:spPr>
                <a:xfrm>
                  <a:off x="7272046" y="5022500"/>
                  <a:ext cx="997527" cy="457059"/>
                </a:xfrm>
                <a:prstGeom prst="accentBorderCallout2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lIns="180000" tIns="0" bIns="72000"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ED7D3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Callout: Bent Line with Border and Accent Bar 38">
                  <a:extLst>
                    <a:ext uri="{FF2B5EF4-FFF2-40B4-BE49-F238E27FC236}">
                      <a16:creationId xmlns:a16="http://schemas.microsoft.com/office/drawing/2014/main" id="{FCB7E929-656A-EDFE-5C4D-F3B3AC268C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046" y="5022500"/>
                  <a:ext cx="997527" cy="457059"/>
                </a:xfrm>
                <a:prstGeom prst="accentBorderCallout2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5875"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A491E9A-C5EE-D138-84C3-B30DC540AEE6}"/>
                </a:ext>
              </a:extLst>
            </p:cNvPr>
            <p:cNvSpPr/>
            <p:nvPr/>
          </p:nvSpPr>
          <p:spPr>
            <a:xfrm>
              <a:off x="3131127" y="1921164"/>
              <a:ext cx="3537528" cy="2818973"/>
            </a:xfrm>
            <a:custGeom>
              <a:avLst/>
              <a:gdLst>
                <a:gd name="connsiteX0" fmla="*/ 0 w 3537528"/>
                <a:gd name="connsiteY0" fmla="*/ 0 h 2818973"/>
                <a:gd name="connsiteX1" fmla="*/ 581891 w 3537528"/>
                <a:gd name="connsiteY1" fmla="*/ 1819563 h 2818973"/>
                <a:gd name="connsiteX2" fmla="*/ 1579418 w 3537528"/>
                <a:gd name="connsiteY2" fmla="*/ 2761672 h 2818973"/>
                <a:gd name="connsiteX3" fmla="*/ 3537528 w 3537528"/>
                <a:gd name="connsiteY3" fmla="*/ 193963 h 281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7528" h="2818973">
                  <a:moveTo>
                    <a:pt x="0" y="0"/>
                  </a:moveTo>
                  <a:cubicBezTo>
                    <a:pt x="159327" y="679642"/>
                    <a:pt x="318655" y="1359284"/>
                    <a:pt x="581891" y="1819563"/>
                  </a:cubicBezTo>
                  <a:cubicBezTo>
                    <a:pt x="845127" y="2279842"/>
                    <a:pt x="1086812" y="3032605"/>
                    <a:pt x="1579418" y="2761672"/>
                  </a:cubicBezTo>
                  <a:cubicBezTo>
                    <a:pt x="2072024" y="2490739"/>
                    <a:pt x="2804776" y="1342351"/>
                    <a:pt x="3537528" y="193963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llout: Bent Line with Border and Accent Bar 40">
                  <a:extLst>
                    <a:ext uri="{FF2B5EF4-FFF2-40B4-BE49-F238E27FC236}">
                      <a16:creationId xmlns:a16="http://schemas.microsoft.com/office/drawing/2014/main" id="{83839CC7-02DE-ADEC-FBE8-B92540F63133}"/>
                    </a:ext>
                  </a:extLst>
                </p:cNvPr>
                <p:cNvSpPr/>
                <p:nvPr/>
              </p:nvSpPr>
              <p:spPr>
                <a:xfrm>
                  <a:off x="7084519" y="2792995"/>
                  <a:ext cx="997527" cy="457059"/>
                </a:xfrm>
                <a:prstGeom prst="accentBorder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35021"/>
                    <a:gd name="adj6" fmla="val -69815"/>
                  </a:avLst>
                </a:prstGeom>
                <a:noFill/>
                <a:ln w="19050">
                  <a:solidFill>
                    <a:srgbClr val="7030A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cv</m:t>
                            </m:r>
                          </m:sub>
                        </m:sSub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Callout: Bent Line with Border and Accent Bar 40">
                  <a:extLst>
                    <a:ext uri="{FF2B5EF4-FFF2-40B4-BE49-F238E27FC236}">
                      <a16:creationId xmlns:a16="http://schemas.microsoft.com/office/drawing/2014/main" id="{83839CC7-02DE-ADEC-FBE8-B92540F631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519" y="2792995"/>
                  <a:ext cx="997527" cy="457059"/>
                </a:xfrm>
                <a:prstGeom prst="accentBorder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35021"/>
                    <a:gd name="adj6" fmla="val -69815"/>
                  </a:avLst>
                </a:prstGeom>
                <a:blipFill>
                  <a:blip r:embed="rId6"/>
                  <a:stretch>
                    <a:fillRect b="-1887"/>
                  </a:stretch>
                </a:blipFill>
                <a:ln w="19050">
                  <a:solidFill>
                    <a:srgbClr val="7030A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E1F1B4-179B-CB10-7D4E-0872B77FA1E7}"/>
                </a:ext>
              </a:extLst>
            </p:cNvPr>
            <p:cNvSpPr txBox="1"/>
            <p:nvPr/>
          </p:nvSpPr>
          <p:spPr>
            <a:xfrm>
              <a:off x="4251032" y="6071323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d=2</a:t>
              </a:r>
              <a:endParaRPr lang="he-IL" dirty="0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B777E36-5133-820D-C004-307572732DF3}"/>
              </a:ext>
            </a:extLst>
          </p:cNvPr>
          <p:cNvSpPr/>
          <p:nvPr/>
        </p:nvSpPr>
        <p:spPr>
          <a:xfrm>
            <a:off x="2909455" y="1861866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821CB8-A6B2-97AE-CE74-B30B771B8936}"/>
              </a:ext>
            </a:extLst>
          </p:cNvPr>
          <p:cNvSpPr/>
          <p:nvPr/>
        </p:nvSpPr>
        <p:spPr>
          <a:xfrm>
            <a:off x="3089563" y="1866490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13CAA99-3A7D-8E5A-E8EC-B34E9C92D31B}"/>
              </a:ext>
            </a:extLst>
          </p:cNvPr>
          <p:cNvSpPr/>
          <p:nvPr/>
        </p:nvSpPr>
        <p:spPr>
          <a:xfrm>
            <a:off x="6592758" y="2001850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72A5108-B841-C16A-5B06-E3647BA7CE49}"/>
              </a:ext>
            </a:extLst>
          </p:cNvPr>
          <p:cNvSpPr/>
          <p:nvPr/>
        </p:nvSpPr>
        <p:spPr>
          <a:xfrm>
            <a:off x="6668655" y="5156527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8A579BB-024D-6D99-C5BC-262445590637}"/>
              </a:ext>
            </a:extLst>
          </p:cNvPr>
          <p:cNvSpPr/>
          <p:nvPr/>
        </p:nvSpPr>
        <p:spPr>
          <a:xfrm>
            <a:off x="4420949" y="4400961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2F463E0-BFE7-7C7F-0362-FBCEF26D12CB}"/>
              </a:ext>
            </a:extLst>
          </p:cNvPr>
          <p:cNvSpPr/>
          <p:nvPr/>
        </p:nvSpPr>
        <p:spPr>
          <a:xfrm>
            <a:off x="4411472" y="4626421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2F762-1C7A-D624-9B5E-0C66E86724EA}"/>
              </a:ext>
            </a:extLst>
          </p:cNvPr>
          <p:cNvGrpSpPr/>
          <p:nvPr/>
        </p:nvGrpSpPr>
        <p:grpSpPr>
          <a:xfrm>
            <a:off x="2915801" y="1719584"/>
            <a:ext cx="2190459" cy="4319910"/>
            <a:chOff x="2915801" y="1719584"/>
            <a:chExt cx="2190459" cy="431991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0CF5266-C9F5-AB0B-582B-FAF4ED410FA7}"/>
                </a:ext>
              </a:extLst>
            </p:cNvPr>
            <p:cNvSpPr/>
            <p:nvPr/>
          </p:nvSpPr>
          <p:spPr>
            <a:xfrm rot="21540000">
              <a:off x="2915801" y="1767601"/>
              <a:ext cx="563500" cy="4271893"/>
            </a:xfrm>
            <a:prstGeom prst="rect">
              <a:avLst/>
            </a:prstGeom>
            <a:noFill/>
            <a:ln w="15875">
              <a:solidFill>
                <a:srgbClr val="E0380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Callout: Line with Border and Accent Bar 52">
              <a:extLst>
                <a:ext uri="{FF2B5EF4-FFF2-40B4-BE49-F238E27FC236}">
                  <a16:creationId xmlns:a16="http://schemas.microsoft.com/office/drawing/2014/main" id="{FCE06F87-42C2-4D57-6503-3CDC072657AA}"/>
                </a:ext>
              </a:extLst>
            </p:cNvPr>
            <p:cNvSpPr/>
            <p:nvPr/>
          </p:nvSpPr>
          <p:spPr>
            <a:xfrm>
              <a:off x="3934335" y="1719584"/>
              <a:ext cx="1171925" cy="455189"/>
            </a:xfrm>
            <a:prstGeom prst="accentBorderCallout1">
              <a:avLst>
                <a:gd name="adj1" fmla="val 18750"/>
                <a:gd name="adj2" fmla="val -8333"/>
                <a:gd name="adj3" fmla="val 112500"/>
                <a:gd name="adj4" fmla="val -35496"/>
              </a:avLst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High Bias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3263D14-D667-F5F8-AC4B-256FE5CF9ECD}"/>
              </a:ext>
            </a:extLst>
          </p:cNvPr>
          <p:cNvGrpSpPr/>
          <p:nvPr/>
        </p:nvGrpSpPr>
        <p:grpSpPr>
          <a:xfrm>
            <a:off x="6327538" y="1763009"/>
            <a:ext cx="2433505" cy="4196768"/>
            <a:chOff x="6327538" y="1763009"/>
            <a:chExt cx="2433505" cy="419676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8175DA-02A9-6877-D9E0-8A9635EB4616}"/>
                </a:ext>
              </a:extLst>
            </p:cNvPr>
            <p:cNvSpPr/>
            <p:nvPr/>
          </p:nvSpPr>
          <p:spPr>
            <a:xfrm>
              <a:off x="6327538" y="1763009"/>
              <a:ext cx="563500" cy="4196768"/>
            </a:xfrm>
            <a:prstGeom prst="rect">
              <a:avLst/>
            </a:prstGeom>
            <a:noFill/>
            <a:ln w="15875">
              <a:solidFill>
                <a:srgbClr val="E0380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Callout: Line with Border and Accent Bar 53">
              <a:extLst>
                <a:ext uri="{FF2B5EF4-FFF2-40B4-BE49-F238E27FC236}">
                  <a16:creationId xmlns:a16="http://schemas.microsoft.com/office/drawing/2014/main" id="{9AC0270C-3547-BC0B-A52E-AD0F0CB83239}"/>
                </a:ext>
              </a:extLst>
            </p:cNvPr>
            <p:cNvSpPr/>
            <p:nvPr/>
          </p:nvSpPr>
          <p:spPr>
            <a:xfrm>
              <a:off x="7479905" y="1763009"/>
              <a:ext cx="1281138" cy="575726"/>
            </a:xfrm>
            <a:prstGeom prst="accentBorderCallout1">
              <a:avLst>
                <a:gd name="adj1" fmla="val 18750"/>
                <a:gd name="adj2" fmla="val -8333"/>
                <a:gd name="adj3" fmla="val 104479"/>
                <a:gd name="adj4" fmla="val -40543"/>
              </a:avLst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High Variance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92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Cross Validation error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1CFE6B2-C2B2-82F3-E83E-206F89159F1F}"/>
              </a:ext>
            </a:extLst>
          </p:cNvPr>
          <p:cNvGrpSpPr/>
          <p:nvPr/>
        </p:nvGrpSpPr>
        <p:grpSpPr>
          <a:xfrm>
            <a:off x="434397" y="1870872"/>
            <a:ext cx="5541530" cy="4546599"/>
            <a:chOff x="2286122" y="1719584"/>
            <a:chExt cx="6741500" cy="484866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B777E36-5133-820D-C004-307572732DF3}"/>
                </a:ext>
              </a:extLst>
            </p:cNvPr>
            <p:cNvSpPr/>
            <p:nvPr/>
          </p:nvSpPr>
          <p:spPr>
            <a:xfrm>
              <a:off x="2909455" y="1861866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9821CB8-A6B2-97AE-CE74-B30B771B8936}"/>
                </a:ext>
              </a:extLst>
            </p:cNvPr>
            <p:cNvSpPr/>
            <p:nvPr/>
          </p:nvSpPr>
          <p:spPr>
            <a:xfrm>
              <a:off x="3089563" y="1866490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13CAA99-3A7D-8E5A-E8EC-B34E9C92D31B}"/>
                </a:ext>
              </a:extLst>
            </p:cNvPr>
            <p:cNvSpPr/>
            <p:nvPr/>
          </p:nvSpPr>
          <p:spPr>
            <a:xfrm>
              <a:off x="6592758" y="2001850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72A5108-B841-C16A-5B06-E3647BA7CE49}"/>
                </a:ext>
              </a:extLst>
            </p:cNvPr>
            <p:cNvSpPr/>
            <p:nvPr/>
          </p:nvSpPr>
          <p:spPr>
            <a:xfrm>
              <a:off x="6668655" y="5156527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8A579BB-024D-6D99-C5BC-262445590637}"/>
                </a:ext>
              </a:extLst>
            </p:cNvPr>
            <p:cNvSpPr/>
            <p:nvPr/>
          </p:nvSpPr>
          <p:spPr>
            <a:xfrm>
              <a:off x="4420949" y="4400961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2F463E0-BFE7-7C7F-0362-FBCEF26D12CB}"/>
                </a:ext>
              </a:extLst>
            </p:cNvPr>
            <p:cNvSpPr/>
            <p:nvPr/>
          </p:nvSpPr>
          <p:spPr>
            <a:xfrm>
              <a:off x="4411472" y="4626421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A4F9D1-687C-318D-9FCE-90ADB54F582D}"/>
                </a:ext>
              </a:extLst>
            </p:cNvPr>
            <p:cNvGrpSpPr/>
            <p:nvPr/>
          </p:nvGrpSpPr>
          <p:grpSpPr>
            <a:xfrm>
              <a:off x="2286122" y="1719584"/>
              <a:ext cx="6741500" cy="4848665"/>
              <a:chOff x="2286122" y="1719584"/>
              <a:chExt cx="6741500" cy="4848665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8FF7B64-EC90-5004-253E-26563C276A5A}"/>
                  </a:ext>
                </a:extLst>
              </p:cNvPr>
              <p:cNvGrpSpPr/>
              <p:nvPr/>
            </p:nvGrpSpPr>
            <p:grpSpPr>
              <a:xfrm>
                <a:off x="2286122" y="1812176"/>
                <a:ext cx="6741500" cy="4756073"/>
                <a:chOff x="2286122" y="1812176"/>
                <a:chExt cx="6741500" cy="5215463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2342E65-6D56-4D96-6911-D7ACB1D39332}"/>
                    </a:ext>
                  </a:extLst>
                </p:cNvPr>
                <p:cNvGrpSpPr/>
                <p:nvPr/>
              </p:nvGrpSpPr>
              <p:grpSpPr>
                <a:xfrm>
                  <a:off x="2286122" y="1812176"/>
                  <a:ext cx="6741500" cy="5215463"/>
                  <a:chOff x="2286122" y="1812176"/>
                  <a:chExt cx="6741500" cy="521546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BF79D07-C4F0-9F4F-9DD9-6DB2A3D25AC5}"/>
                      </a:ext>
                    </a:extLst>
                  </p:cNvPr>
                  <p:cNvGrpSpPr/>
                  <p:nvPr/>
                </p:nvGrpSpPr>
                <p:grpSpPr>
                  <a:xfrm>
                    <a:off x="2571334" y="1812176"/>
                    <a:ext cx="6456288" cy="4463934"/>
                    <a:chOff x="2790306" y="1853738"/>
                    <a:chExt cx="5863244" cy="4422371"/>
                  </a:xfrm>
                </p:grpSpPr>
                <p:cxnSp>
                  <p:nvCxnSpPr>
                    <p:cNvPr id="25" name="Straight Arrow Connector 24">
                      <a:extLst>
                        <a:ext uri="{FF2B5EF4-FFF2-40B4-BE49-F238E27FC236}">
                          <a16:creationId xmlns:a16="http://schemas.microsoft.com/office/drawing/2014/main" id="{5DD47E15-8ED9-1492-D5BB-0EBD4C0A5E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3025833" y="1853738"/>
                      <a:ext cx="58189" cy="442237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85D9B86E-D2FD-927C-3475-8E16D5AC9D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90306" y="6020217"/>
                      <a:ext cx="5863244" cy="1243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410BA1F-BB4E-18C5-A7DB-5D33B7215DF5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286122" y="2946808"/>
                    <a:ext cx="613811" cy="963808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1" anchor="ctr" anchorCtr="0">
                    <a:spAutoFit/>
                  </a:bodyPr>
                  <a:lstStyle/>
                  <a:p>
                    <a:pPr algn="ctr"/>
                    <a:r>
                      <a:rPr lang="en-US" dirty="0"/>
                      <a:t>error</a:t>
                    </a:r>
                    <a:endParaRPr lang="he-IL" dirty="0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48EAB54-22EE-B86D-47EF-E7B66F9AA3DF}"/>
                      </a:ext>
                    </a:extLst>
                  </p:cNvPr>
                  <p:cNvSpPr txBox="1"/>
                  <p:nvPr/>
                </p:nvSpPr>
                <p:spPr>
                  <a:xfrm>
                    <a:off x="3731935" y="6595725"/>
                    <a:ext cx="3336985" cy="43191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dirty="0"/>
                      <a:t>Degree of polynomial d</a:t>
                    </a:r>
                    <a:endParaRPr lang="he-IL" dirty="0"/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0E96DE-CB78-E214-CA15-09A5DA89767D}"/>
                    </a:ext>
                  </a:extLst>
                </p:cNvPr>
                <p:cNvSpPr txBox="1"/>
                <p:nvPr/>
              </p:nvSpPr>
              <p:spPr>
                <a:xfrm>
                  <a:off x="2948178" y="6082536"/>
                  <a:ext cx="596391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d=1</a:t>
                  </a:r>
                  <a:endParaRPr lang="he-IL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00DBD64-F924-F9F4-F27C-69EDE3FA8F60}"/>
                    </a:ext>
                  </a:extLst>
                </p:cNvPr>
                <p:cNvSpPr txBox="1"/>
                <p:nvPr/>
              </p:nvSpPr>
              <p:spPr>
                <a:xfrm>
                  <a:off x="7898263" y="6049721"/>
                  <a:ext cx="570849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d=4</a:t>
                  </a:r>
                  <a:endParaRPr lang="he-IL" dirty="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6B5EAA4-BFFD-78C7-C698-FD76A2E731F9}"/>
                    </a:ext>
                  </a:extLst>
                </p:cNvPr>
                <p:cNvSpPr/>
                <p:nvPr/>
              </p:nvSpPr>
              <p:spPr>
                <a:xfrm>
                  <a:off x="2952675" y="1916801"/>
                  <a:ext cx="5784984" cy="4001462"/>
                </a:xfrm>
                <a:custGeom>
                  <a:avLst/>
                  <a:gdLst>
                    <a:gd name="connsiteX0" fmla="*/ 0 w 5671185"/>
                    <a:gd name="connsiteY0" fmla="*/ 0 h 3960153"/>
                    <a:gd name="connsiteX1" fmla="*/ 618836 w 5671185"/>
                    <a:gd name="connsiteY1" fmla="*/ 2189018 h 3960153"/>
                    <a:gd name="connsiteX2" fmla="*/ 1819563 w 5671185"/>
                    <a:gd name="connsiteY2" fmla="*/ 3186546 h 3960153"/>
                    <a:gd name="connsiteX3" fmla="*/ 4156363 w 5671185"/>
                    <a:gd name="connsiteY3" fmla="*/ 3703782 h 3960153"/>
                    <a:gd name="connsiteX4" fmla="*/ 5532582 w 5671185"/>
                    <a:gd name="connsiteY4" fmla="*/ 3934691 h 3960153"/>
                    <a:gd name="connsiteX5" fmla="*/ 5551054 w 5671185"/>
                    <a:gd name="connsiteY5" fmla="*/ 3943927 h 396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71185" h="3960153">
                      <a:moveTo>
                        <a:pt x="0" y="0"/>
                      </a:moveTo>
                      <a:cubicBezTo>
                        <a:pt x="157788" y="828963"/>
                        <a:pt x="315576" y="1657927"/>
                        <a:pt x="618836" y="2189018"/>
                      </a:cubicBezTo>
                      <a:cubicBezTo>
                        <a:pt x="922096" y="2720109"/>
                        <a:pt x="1229975" y="2934085"/>
                        <a:pt x="1819563" y="3186546"/>
                      </a:cubicBezTo>
                      <a:cubicBezTo>
                        <a:pt x="2409151" y="3439007"/>
                        <a:pt x="3537527" y="3579091"/>
                        <a:pt x="4156363" y="3703782"/>
                      </a:cubicBezTo>
                      <a:cubicBezTo>
                        <a:pt x="4775199" y="3828473"/>
                        <a:pt x="5300134" y="3894667"/>
                        <a:pt x="5532582" y="3934691"/>
                      </a:cubicBezTo>
                      <a:cubicBezTo>
                        <a:pt x="5765031" y="3974715"/>
                        <a:pt x="5658042" y="3959321"/>
                        <a:pt x="5551054" y="3943927"/>
                      </a:cubicBezTo>
                    </a:path>
                  </a:pathLst>
                </a:cu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Callout: Bent Line with Border and Accent Bar 38">
                      <a:extLst>
                        <a:ext uri="{FF2B5EF4-FFF2-40B4-BE49-F238E27FC236}">
                          <a16:creationId xmlns:a16="http://schemas.microsoft.com/office/drawing/2014/main" id="{FCB7E929-656A-EDFE-5C4D-F3B3AC268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2046" y="5022500"/>
                      <a:ext cx="997527" cy="457059"/>
                    </a:xfrm>
                    <a:prstGeom prst="accentBorderCallout2">
                      <a:avLst/>
                    </a:prstGeom>
                    <a:ln w="15875"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lIns="180000" tIns="0" bIns="72000" rtlCol="1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he-IL" dirty="0">
                        <a:solidFill>
                          <a:srgbClr val="ED7D3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Callout: Bent Line with Border and Accent Bar 38">
                      <a:extLst>
                        <a:ext uri="{FF2B5EF4-FFF2-40B4-BE49-F238E27FC236}">
                          <a16:creationId xmlns:a16="http://schemas.microsoft.com/office/drawing/2014/main" id="{FCB7E929-656A-EDFE-5C4D-F3B3AC268C9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72046" y="5022500"/>
                      <a:ext cx="997527" cy="457059"/>
                    </a:xfrm>
                    <a:prstGeom prst="accentBorderCallout2">
                      <a:avLst/>
                    </a:prstGeom>
                    <a:blipFill>
                      <a:blip r:embed="rId3"/>
                      <a:stretch>
                        <a:fillRect r="-474"/>
                      </a:stretch>
                    </a:blipFill>
                    <a:ln w="15875">
                      <a:tailEnd type="triangle"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6A491E9A-C5EE-D138-84C3-B30DC540AEE6}"/>
                    </a:ext>
                  </a:extLst>
                </p:cNvPr>
                <p:cNvSpPr/>
                <p:nvPr/>
              </p:nvSpPr>
              <p:spPr>
                <a:xfrm>
                  <a:off x="3131127" y="1921164"/>
                  <a:ext cx="3537528" cy="2818973"/>
                </a:xfrm>
                <a:custGeom>
                  <a:avLst/>
                  <a:gdLst>
                    <a:gd name="connsiteX0" fmla="*/ 0 w 3537528"/>
                    <a:gd name="connsiteY0" fmla="*/ 0 h 2818973"/>
                    <a:gd name="connsiteX1" fmla="*/ 581891 w 3537528"/>
                    <a:gd name="connsiteY1" fmla="*/ 1819563 h 2818973"/>
                    <a:gd name="connsiteX2" fmla="*/ 1579418 w 3537528"/>
                    <a:gd name="connsiteY2" fmla="*/ 2761672 h 2818973"/>
                    <a:gd name="connsiteX3" fmla="*/ 3537528 w 3537528"/>
                    <a:gd name="connsiteY3" fmla="*/ 193963 h 2818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7528" h="2818973">
                      <a:moveTo>
                        <a:pt x="0" y="0"/>
                      </a:moveTo>
                      <a:cubicBezTo>
                        <a:pt x="159327" y="679642"/>
                        <a:pt x="318655" y="1359284"/>
                        <a:pt x="581891" y="1819563"/>
                      </a:cubicBezTo>
                      <a:cubicBezTo>
                        <a:pt x="845127" y="2279842"/>
                        <a:pt x="1086812" y="3032605"/>
                        <a:pt x="1579418" y="2761672"/>
                      </a:cubicBezTo>
                      <a:cubicBezTo>
                        <a:pt x="2072024" y="2490739"/>
                        <a:pt x="2804776" y="1342351"/>
                        <a:pt x="3537528" y="193963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Callout: Bent Line with Border and Accent Bar 40">
                      <a:extLst>
                        <a:ext uri="{FF2B5EF4-FFF2-40B4-BE49-F238E27FC236}">
                          <a16:creationId xmlns:a16="http://schemas.microsoft.com/office/drawing/2014/main" id="{83839CC7-02DE-ADEC-FBE8-B92540F63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4519" y="2792995"/>
                      <a:ext cx="997527" cy="457059"/>
                    </a:xfrm>
                    <a:prstGeom prst="accent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-35021"/>
                        <a:gd name="adj6" fmla="val -69815"/>
                      </a:avLst>
                    </a:prstGeom>
                    <a:noFill/>
                    <a:ln w="19050">
                      <a:solidFill>
                        <a:srgbClr val="7030A0"/>
                      </a:solidFill>
                      <a:tailEnd type="triangl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cv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he-IL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Callout: Bent Line with Border and Accent Bar 40">
                      <a:extLst>
                        <a:ext uri="{FF2B5EF4-FFF2-40B4-BE49-F238E27FC236}">
                          <a16:creationId xmlns:a16="http://schemas.microsoft.com/office/drawing/2014/main" id="{83839CC7-02DE-ADEC-FBE8-B92540F631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84519" y="2792995"/>
                      <a:ext cx="997527" cy="457059"/>
                    </a:xfrm>
                    <a:prstGeom prst="accent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-35021"/>
                        <a:gd name="adj6" fmla="val -69815"/>
                      </a:avLst>
                    </a:prstGeom>
                    <a:blipFill>
                      <a:blip r:embed="rId4"/>
                      <a:stretch>
                        <a:fillRect b="-2970"/>
                      </a:stretch>
                    </a:blipFill>
                    <a:ln w="19050">
                      <a:solidFill>
                        <a:srgbClr val="7030A0"/>
                      </a:solidFill>
                      <a:tailEnd type="triangle"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BE1F1B4-179B-CB10-7D4E-0872B77FA1E7}"/>
                    </a:ext>
                  </a:extLst>
                </p:cNvPr>
                <p:cNvSpPr txBox="1"/>
                <p:nvPr/>
              </p:nvSpPr>
              <p:spPr>
                <a:xfrm>
                  <a:off x="4251032" y="6071323"/>
                  <a:ext cx="648463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d=2</a:t>
                  </a:r>
                  <a:endParaRPr lang="he-IL" dirty="0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DE2F762-1C7A-D624-9B5E-0C66E86724EA}"/>
                  </a:ext>
                </a:extLst>
              </p:cNvPr>
              <p:cNvGrpSpPr/>
              <p:nvPr/>
            </p:nvGrpSpPr>
            <p:grpSpPr>
              <a:xfrm>
                <a:off x="2915801" y="1719584"/>
                <a:ext cx="2190459" cy="4319910"/>
                <a:chOff x="2915801" y="1719584"/>
                <a:chExt cx="2190459" cy="431991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0CF5266-C9F5-AB0B-582B-FAF4ED410FA7}"/>
                    </a:ext>
                  </a:extLst>
                </p:cNvPr>
                <p:cNvSpPr/>
                <p:nvPr/>
              </p:nvSpPr>
              <p:spPr>
                <a:xfrm rot="21540000">
                  <a:off x="2915801" y="1767601"/>
                  <a:ext cx="563500" cy="4271893"/>
                </a:xfrm>
                <a:prstGeom prst="rect">
                  <a:avLst/>
                </a:prstGeom>
                <a:noFill/>
                <a:ln w="15875">
                  <a:solidFill>
                    <a:srgbClr val="E0380A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3" name="Callout: Line with Border and Accent Bar 52">
                  <a:extLst>
                    <a:ext uri="{FF2B5EF4-FFF2-40B4-BE49-F238E27FC236}">
                      <a16:creationId xmlns:a16="http://schemas.microsoft.com/office/drawing/2014/main" id="{FCE06F87-42C2-4D57-6503-3CDC072657AA}"/>
                    </a:ext>
                  </a:extLst>
                </p:cNvPr>
                <p:cNvSpPr/>
                <p:nvPr/>
              </p:nvSpPr>
              <p:spPr>
                <a:xfrm>
                  <a:off x="3934335" y="1719584"/>
                  <a:ext cx="1171925" cy="455189"/>
                </a:xfrm>
                <a:prstGeom prst="accentBorderCallout1">
                  <a:avLst>
                    <a:gd name="adj1" fmla="val 18750"/>
                    <a:gd name="adj2" fmla="val -8333"/>
                    <a:gd name="adj3" fmla="val 112500"/>
                    <a:gd name="adj4" fmla="val -35496"/>
                  </a:avLst>
                </a:pr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High Bias</a:t>
                  </a:r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3263D14-D667-F5F8-AC4B-256FE5CF9ECD}"/>
                  </a:ext>
                </a:extLst>
              </p:cNvPr>
              <p:cNvGrpSpPr/>
              <p:nvPr/>
            </p:nvGrpSpPr>
            <p:grpSpPr>
              <a:xfrm>
                <a:off x="6327538" y="1763009"/>
                <a:ext cx="2509131" cy="4196768"/>
                <a:chOff x="6327538" y="1763009"/>
                <a:chExt cx="2509131" cy="4196768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88175DA-02A9-6877-D9E0-8A9635EB4616}"/>
                    </a:ext>
                  </a:extLst>
                </p:cNvPr>
                <p:cNvSpPr/>
                <p:nvPr/>
              </p:nvSpPr>
              <p:spPr>
                <a:xfrm>
                  <a:off x="6327538" y="1763009"/>
                  <a:ext cx="563500" cy="4196768"/>
                </a:xfrm>
                <a:prstGeom prst="rect">
                  <a:avLst/>
                </a:prstGeom>
                <a:noFill/>
                <a:ln w="15875">
                  <a:solidFill>
                    <a:srgbClr val="E0380A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4" name="Callout: Line with Border and Accent Bar 53">
                  <a:extLst>
                    <a:ext uri="{FF2B5EF4-FFF2-40B4-BE49-F238E27FC236}">
                      <a16:creationId xmlns:a16="http://schemas.microsoft.com/office/drawing/2014/main" id="{9AC0270C-3547-BC0B-A52E-AD0F0CB83239}"/>
                    </a:ext>
                  </a:extLst>
                </p:cNvPr>
                <p:cNvSpPr/>
                <p:nvPr/>
              </p:nvSpPr>
              <p:spPr>
                <a:xfrm>
                  <a:off x="7479905" y="1763009"/>
                  <a:ext cx="1356764" cy="575726"/>
                </a:xfrm>
                <a:prstGeom prst="accentBorderCallout1">
                  <a:avLst>
                    <a:gd name="adj1" fmla="val 18750"/>
                    <a:gd name="adj2" fmla="val -8333"/>
                    <a:gd name="adj3" fmla="val 104479"/>
                    <a:gd name="adj4" fmla="val -40543"/>
                  </a:avLst>
                </a:pr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High Variance</a:t>
                  </a:r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/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𝑢𝑛𝑑𝑒𝑟𝑓𝑖𝑡𝑡𝑖𝑛𝑔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Variance (overfitting):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blipFill>
                <a:blip r:embed="rId5"/>
                <a:stretch>
                  <a:fillRect l="-4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4077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 as function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Cross Validation error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B777E36-5133-820D-C004-307572732DF3}"/>
              </a:ext>
            </a:extLst>
          </p:cNvPr>
          <p:cNvSpPr/>
          <p:nvPr/>
        </p:nvSpPr>
        <p:spPr>
          <a:xfrm>
            <a:off x="1530995" y="5357382"/>
            <a:ext cx="100830" cy="131263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/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𝑢𝑛𝑑𝑒𝑟𝑓𝑖𝑡𝑡𝑖𝑛𝑔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Variance (overfitting):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blipFill>
                <a:blip r:embed="rId3"/>
                <a:stretch>
                  <a:fillRect l="-4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0F5374B-6759-065F-760F-3A644690FF44}"/>
              </a:ext>
            </a:extLst>
          </p:cNvPr>
          <p:cNvGrpSpPr/>
          <p:nvPr/>
        </p:nvGrpSpPr>
        <p:grpSpPr>
          <a:xfrm>
            <a:off x="905448" y="1843066"/>
            <a:ext cx="5541530" cy="4285403"/>
            <a:chOff x="905448" y="1843066"/>
            <a:chExt cx="5541530" cy="428540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1EAE6D-F48C-BA9D-B76F-7F5AD8F95ACD}"/>
                </a:ext>
              </a:extLst>
            </p:cNvPr>
            <p:cNvGrpSpPr/>
            <p:nvPr/>
          </p:nvGrpSpPr>
          <p:grpSpPr>
            <a:xfrm>
              <a:off x="1515463" y="2007277"/>
              <a:ext cx="3099143" cy="2517557"/>
              <a:chOff x="1112079" y="2000185"/>
              <a:chExt cx="3099143" cy="2517557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21CB8-A6B2-97AE-CE74-B30B771B8936}"/>
                  </a:ext>
                </a:extLst>
              </p:cNvPr>
              <p:cNvSpPr/>
              <p:nvPr/>
            </p:nvSpPr>
            <p:spPr>
              <a:xfrm>
                <a:off x="1112079" y="2000185"/>
                <a:ext cx="100830" cy="131263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FE69171-D64B-1B4C-1FC3-2080D65BD57A}"/>
                  </a:ext>
                </a:extLst>
              </p:cNvPr>
              <p:cNvGrpSpPr/>
              <p:nvPr/>
            </p:nvGrpSpPr>
            <p:grpSpPr>
              <a:xfrm>
                <a:off x="2268586" y="2135553"/>
                <a:ext cx="1942636" cy="2382189"/>
                <a:chOff x="2268586" y="2135553"/>
                <a:chExt cx="1942636" cy="2382189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13CAA99-3A7D-8E5A-E8EC-B34E9C92D31B}"/>
                    </a:ext>
                  </a:extLst>
                </p:cNvPr>
                <p:cNvSpPr/>
                <p:nvPr/>
              </p:nvSpPr>
              <p:spPr>
                <a:xfrm>
                  <a:off x="3992935" y="2135553"/>
                  <a:ext cx="100830" cy="131263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72A5108-B841-C16A-5B06-E3647BA7CE49}"/>
                    </a:ext>
                  </a:extLst>
                </p:cNvPr>
                <p:cNvSpPr/>
                <p:nvPr/>
              </p:nvSpPr>
              <p:spPr>
                <a:xfrm>
                  <a:off x="4110392" y="2212492"/>
                  <a:ext cx="100830" cy="131263"/>
                </a:xfrm>
                <a:prstGeom prst="ellipse">
                  <a:avLst/>
                </a:prstGeom>
                <a:solidFill>
                  <a:srgbClr val="ED7D3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38A579BB-024D-6D99-C5BC-262445590637}"/>
                    </a:ext>
                  </a:extLst>
                </p:cNvPr>
                <p:cNvSpPr/>
                <p:nvPr/>
              </p:nvSpPr>
              <p:spPr>
                <a:xfrm>
                  <a:off x="2268586" y="4386479"/>
                  <a:ext cx="100830" cy="131263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D5109E1-789D-B9AE-9CEF-0483E9CE640B}"/>
                </a:ext>
              </a:extLst>
            </p:cNvPr>
            <p:cNvGrpSpPr/>
            <p:nvPr/>
          </p:nvGrpSpPr>
          <p:grpSpPr>
            <a:xfrm>
              <a:off x="905448" y="1843066"/>
              <a:ext cx="5541530" cy="4285403"/>
              <a:chOff x="434397" y="1835457"/>
              <a:chExt cx="5541530" cy="428540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2F463E0-BFE7-7C7F-0362-FBCEF26D12CB}"/>
                  </a:ext>
                </a:extLst>
              </p:cNvPr>
              <p:cNvSpPr/>
              <p:nvPr/>
            </p:nvSpPr>
            <p:spPr>
              <a:xfrm>
                <a:off x="2204358" y="5069223"/>
                <a:ext cx="100830" cy="131263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8514FD6-DB9E-5878-8B47-D1AA6A1417C9}"/>
                  </a:ext>
                </a:extLst>
              </p:cNvPr>
              <p:cNvGrpSpPr/>
              <p:nvPr/>
            </p:nvGrpSpPr>
            <p:grpSpPr>
              <a:xfrm>
                <a:off x="434397" y="1835457"/>
                <a:ext cx="5541530" cy="4285403"/>
                <a:chOff x="434397" y="1835457"/>
                <a:chExt cx="5541530" cy="428540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18FDA8E-D524-6911-F1CF-5287E7CEC4DA}"/>
                    </a:ext>
                  </a:extLst>
                </p:cNvPr>
                <p:cNvGrpSpPr/>
                <p:nvPr/>
              </p:nvGrpSpPr>
              <p:grpSpPr>
                <a:xfrm>
                  <a:off x="434397" y="1835457"/>
                  <a:ext cx="5541530" cy="4285403"/>
                  <a:chOff x="434397" y="1835457"/>
                  <a:chExt cx="5541530" cy="4285403"/>
                </a:xfrm>
              </p:grpSpPr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D0EED1D0-E9B1-36E0-2660-6B228DF3ADF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97" y="1957696"/>
                    <a:ext cx="5541530" cy="4163164"/>
                    <a:chOff x="434397" y="1957696"/>
                    <a:chExt cx="5541530" cy="4163164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D2342E65-6D56-4D96-6911-D7ACB1D393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97" y="1957696"/>
                      <a:ext cx="5541530" cy="4163164"/>
                      <a:chOff x="2286122" y="1812176"/>
                      <a:chExt cx="6741500" cy="4868594"/>
                    </a:xfrm>
                  </p:grpSpPr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:a16="http://schemas.microsoft.com/office/drawing/2014/main" id="{9BF79D07-C4F0-9F4F-9DD9-6DB2A3D25A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71334" y="1812176"/>
                        <a:ext cx="6456288" cy="4463934"/>
                        <a:chOff x="2790306" y="1853738"/>
                        <a:chExt cx="5863244" cy="4422371"/>
                      </a:xfrm>
                    </p:grpSpPr>
                    <p:cxnSp>
                      <p:nvCxnSpPr>
                        <p:cNvPr id="25" name="Straight Arrow Connector 24">
                          <a:extLst>
                            <a:ext uri="{FF2B5EF4-FFF2-40B4-BE49-F238E27FC236}">
                              <a16:creationId xmlns:a16="http://schemas.microsoft.com/office/drawing/2014/main" id="{5DD47E15-8ED9-1492-D5BB-0EBD4C0A5E2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3025833" y="1853738"/>
                          <a:ext cx="58189" cy="4422371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" name="Straight Arrow Connector 26">
                          <a:extLst>
                            <a:ext uri="{FF2B5EF4-FFF2-40B4-BE49-F238E27FC236}">
                              <a16:creationId xmlns:a16="http://schemas.microsoft.com/office/drawing/2014/main" id="{85D9B86E-D2FD-927C-3475-8E16D5AC9D1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790306" y="6020217"/>
                          <a:ext cx="5863244" cy="1243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C410BA1F-BB4E-18C5-A7DB-5D33B7215DF5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0800000">
                        <a:off x="2286122" y="2946808"/>
                        <a:ext cx="613811" cy="9638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vert="eaVert" wrap="square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error</a:t>
                        </a:r>
                        <a:endParaRPr lang="he-IL" dirty="0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948EAB54-22EE-B86D-47EF-E7B66F9AA3D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082030" y="6248856"/>
                            <a:ext cx="2327225" cy="43191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left"/>
                                </m:oMathParaPr>
                                <m:oMath xmlns:m="http://schemas.openxmlformats.org/officeDocument/2006/math"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𝑟𝑒𝑔𝑢𝑙𝑎𝑟𝑖𝑧𝑎𝑡𝑖𝑜𝑛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rgbClr val="0077C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oMath>
                              </m:oMathPara>
                            </a14:m>
                            <a:endParaRPr lang="en-US" sz="1800" b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948EAB54-22EE-B86D-47EF-E7B66F9AA3DF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082030" y="6248856"/>
                            <a:ext cx="2327225" cy="431914"/>
                          </a:xfrm>
                          <a:prstGeom prst="rect">
                            <a:avLst/>
                          </a:prstGeom>
                          <a:blipFill>
                            <a:blip r:embed="rId4"/>
                            <a:stretch>
                              <a:fillRect l="-955" b="-1333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Callout: Bent Line with Border and Accent Bar 38">
                          <a:extLst>
                            <a:ext uri="{FF2B5EF4-FFF2-40B4-BE49-F238E27FC236}">
                              <a16:creationId xmlns:a16="http://schemas.microsoft.com/office/drawing/2014/main" id="{FCB7E929-656A-EDFE-5C4D-F3B3AC268C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7131" y="5079272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6384"/>
                            <a:gd name="adj6" fmla="val -29771"/>
                          </a:avLst>
                        </a:prstGeom>
                        <a:ln w="15875">
                          <a:tailEnd type="triangle"/>
                        </a:ln>
                      </p:spPr>
                      <p:style>
                        <a:lnRef idx="1">
                          <a:schemeClr val="accent2"/>
                        </a:lnRef>
                        <a:fillRef idx="0">
                          <a:schemeClr val="accent2"/>
                        </a:fillRef>
                        <a:effectRef idx="0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  <p:txBody>
                        <a:bodyPr lIns="180000" tIns="0" bIns="72000" rtlCol="1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𝑡𝑟𝑎𝑖𝑛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he-IL" dirty="0">
                            <a:solidFill>
                              <a:srgbClr val="ED7D3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9" name="Callout: Bent Line with Border and Accent Bar 38">
                          <a:extLst>
                            <a:ext uri="{FF2B5EF4-FFF2-40B4-BE49-F238E27FC236}">
                              <a16:creationId xmlns:a16="http://schemas.microsoft.com/office/drawing/2014/main" id="{FCB7E929-656A-EDFE-5C4D-F3B3AC268C96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67131" y="5079272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6384"/>
                            <a:gd name="adj6" fmla="val -29771"/>
                          </a:avLst>
                        </a:prstGeom>
                        <a:blipFill>
                          <a:blip r:embed="rId5"/>
                          <a:stretch>
                            <a:fillRect r="-532"/>
                          </a:stretch>
                        </a:blipFill>
                        <a:ln w="15875">
                          <a:tailEnd type="triangle"/>
                        </a:ln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6A491E9A-C5EE-D138-84C3-B30DC540AE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8993" y="2050892"/>
                      <a:ext cx="2907857" cy="2410521"/>
                    </a:xfrm>
                    <a:custGeom>
                      <a:avLst/>
                      <a:gdLst>
                        <a:gd name="connsiteX0" fmla="*/ 0 w 3537528"/>
                        <a:gd name="connsiteY0" fmla="*/ 0 h 2818973"/>
                        <a:gd name="connsiteX1" fmla="*/ 581891 w 3537528"/>
                        <a:gd name="connsiteY1" fmla="*/ 1819563 h 2818973"/>
                        <a:gd name="connsiteX2" fmla="*/ 1579418 w 3537528"/>
                        <a:gd name="connsiteY2" fmla="*/ 2761672 h 2818973"/>
                        <a:gd name="connsiteX3" fmla="*/ 3537528 w 3537528"/>
                        <a:gd name="connsiteY3" fmla="*/ 193963 h 2818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37528" h="2818973">
                          <a:moveTo>
                            <a:pt x="0" y="0"/>
                          </a:moveTo>
                          <a:cubicBezTo>
                            <a:pt x="159327" y="679642"/>
                            <a:pt x="318655" y="1359284"/>
                            <a:pt x="581891" y="1819563"/>
                          </a:cubicBezTo>
                          <a:cubicBezTo>
                            <a:pt x="845127" y="2279842"/>
                            <a:pt x="1086812" y="3032605"/>
                            <a:pt x="1579418" y="2761672"/>
                          </a:cubicBezTo>
                          <a:cubicBezTo>
                            <a:pt x="2072024" y="2490739"/>
                            <a:pt x="2804776" y="1342351"/>
                            <a:pt x="3537528" y="193963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Callout: Bent Line with Border and Accent Bar 40">
                          <a:extLst>
                            <a:ext uri="{FF2B5EF4-FFF2-40B4-BE49-F238E27FC236}">
                              <a16:creationId xmlns:a16="http://schemas.microsoft.com/office/drawing/2014/main" id="{83839CC7-02DE-ADEC-FBE8-B92540F631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378691" y="2796400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5021"/>
                            <a:gd name="adj6" fmla="val -69815"/>
                          </a:avLst>
                        </a:prstGeom>
                        <a:noFill/>
                        <a:ln w="19050">
                          <a:solidFill>
                            <a:srgbClr val="7030A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1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cv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he-IL" dirty="0">
                            <a:solidFill>
                              <a:srgbClr val="7030A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Callout: Bent Line with Border and Accent Bar 40">
                          <a:extLst>
                            <a:ext uri="{FF2B5EF4-FFF2-40B4-BE49-F238E27FC236}">
                              <a16:creationId xmlns:a16="http://schemas.microsoft.com/office/drawing/2014/main" id="{83839CC7-02DE-ADEC-FBE8-B92540F63133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378691" y="2796400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5021"/>
                            <a:gd name="adj6" fmla="val -69815"/>
                          </a:avLst>
                        </a:prstGeom>
                        <a:blipFill>
                          <a:blip r:embed="rId6"/>
                          <a:stretch>
                            <a:fillRect b="-3960"/>
                          </a:stretch>
                        </a:blipFill>
                        <a:ln w="19050">
                          <a:solidFill>
                            <a:srgbClr val="7030A0"/>
                          </a:solidFill>
                          <a:tailEnd type="triangle"/>
                        </a:ln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DC9997B5-211C-3C7E-D7F7-00D2CC610EE0}"/>
                      </a:ext>
                    </a:extLst>
                  </p:cNvPr>
                  <p:cNvGrpSpPr/>
                  <p:nvPr/>
                </p:nvGrpSpPr>
                <p:grpSpPr>
                  <a:xfrm>
                    <a:off x="1010895" y="1835457"/>
                    <a:ext cx="4502464" cy="3935314"/>
                    <a:chOff x="1010895" y="1835457"/>
                    <a:chExt cx="4502464" cy="3935314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DDE2F762-1C7A-D624-9B5E-0C66E86724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9500" y="1890607"/>
                      <a:ext cx="1763859" cy="3876417"/>
                      <a:chOff x="3745322" y="1995416"/>
                      <a:chExt cx="2145807" cy="4133960"/>
                    </a:xfrm>
                  </p:grpSpPr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40CF5266-C9F5-AB0B-582B-FAF4ED410F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45322" y="1995416"/>
                        <a:ext cx="563499" cy="4133960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E0380A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endParaRPr lang="he-IL"/>
                      </a:p>
                    </p:txBody>
                  </p:sp>
                  <p:sp>
                    <p:nvSpPr>
                      <p:cNvPr id="53" name="Callout: Line with Border and Accent Bar 52">
                        <a:extLst>
                          <a:ext uri="{FF2B5EF4-FFF2-40B4-BE49-F238E27FC236}">
                            <a16:creationId xmlns:a16="http://schemas.microsoft.com/office/drawing/2014/main" id="{FCE06F87-42C2-4D57-6503-3CDC072657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9204" y="2202580"/>
                        <a:ext cx="1171925" cy="455189"/>
                      </a:xfrm>
                      <a:prstGeom prst="accentBorderCallout1">
                        <a:avLst>
                          <a:gd name="adj1" fmla="val 18750"/>
                          <a:gd name="adj2" fmla="val -8333"/>
                          <a:gd name="adj3" fmla="val 51910"/>
                          <a:gd name="adj4" fmla="val -32619"/>
                        </a:avLst>
                      </a:prstGeom>
                      <a:noFill/>
                      <a:ln>
                        <a:tailEnd type="triangl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tx1"/>
                            </a:solidFill>
                          </a:rPr>
                          <a:t>High Bias</a:t>
                        </a:r>
                        <a:endParaRPr lang="he-IL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93263D14-D667-F5F8-AC4B-256FE5CF9E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0895" y="1835457"/>
                      <a:ext cx="1781083" cy="3935314"/>
                      <a:chOff x="6407041" y="1758678"/>
                      <a:chExt cx="2166762" cy="4196768"/>
                    </a:xfrm>
                  </p:grpSpPr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88175DA-02A9-6877-D9E0-8A9635EB4616}"/>
                          </a:ext>
                        </a:extLst>
                      </p:cNvPr>
                      <p:cNvSpPr/>
                      <p:nvPr/>
                    </p:nvSpPr>
                    <p:spPr>
                      <a:xfrm rot="21540000">
                        <a:off x="6407041" y="1758678"/>
                        <a:ext cx="563500" cy="4196768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E0380A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endParaRPr lang="he-IL" dirty="0"/>
                      </a:p>
                    </p:txBody>
                  </p:sp>
                  <p:sp>
                    <p:nvSpPr>
                      <p:cNvPr id="54" name="Callout: Line with Border and Accent Bar 53">
                        <a:extLst>
                          <a:ext uri="{FF2B5EF4-FFF2-40B4-BE49-F238E27FC236}">
                            <a16:creationId xmlns:a16="http://schemas.microsoft.com/office/drawing/2014/main" id="{9AC0270C-3547-BC0B-A52E-AD0F0CB832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6606" y="2252251"/>
                        <a:ext cx="1317197" cy="575726"/>
                      </a:xfrm>
                      <a:prstGeom prst="accentBorderCallout1">
                        <a:avLst>
                          <a:gd name="adj1" fmla="val 18750"/>
                          <a:gd name="adj2" fmla="val -8333"/>
                          <a:gd name="adj3" fmla="val 90792"/>
                          <a:gd name="adj4" fmla="val -22629"/>
                        </a:avLst>
                      </a:prstGeom>
                      <a:noFill/>
                      <a:ln>
                        <a:tailEnd type="triangl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tx1"/>
                            </a:solidFill>
                          </a:rPr>
                          <a:t>High Variance</a:t>
                        </a:r>
                        <a:endParaRPr lang="he-IL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</p:grp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625DE54B-1C88-19F3-A533-E1AB21252313}"/>
                    </a:ext>
                  </a:extLst>
                </p:cNvPr>
                <p:cNvSpPr/>
                <p:nvPr/>
              </p:nvSpPr>
              <p:spPr>
                <a:xfrm>
                  <a:off x="1094827" y="2148629"/>
                  <a:ext cx="3110437" cy="3274700"/>
                </a:xfrm>
                <a:custGeom>
                  <a:avLst/>
                  <a:gdLst>
                    <a:gd name="connsiteX0" fmla="*/ 0 w 3717530"/>
                    <a:gd name="connsiteY0" fmla="*/ 3310062 h 3310062"/>
                    <a:gd name="connsiteX1" fmla="*/ 1237673 w 3717530"/>
                    <a:gd name="connsiteY1" fmla="*/ 3097626 h 3310062"/>
                    <a:gd name="connsiteX2" fmla="*/ 2613891 w 3717530"/>
                    <a:gd name="connsiteY2" fmla="*/ 2100098 h 3310062"/>
                    <a:gd name="connsiteX3" fmla="*/ 3620655 w 3717530"/>
                    <a:gd name="connsiteY3" fmla="*/ 178935 h 3310062"/>
                    <a:gd name="connsiteX4" fmla="*/ 3620655 w 3717530"/>
                    <a:gd name="connsiteY4" fmla="*/ 197407 h 3310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530" h="3310062">
                      <a:moveTo>
                        <a:pt x="0" y="3310062"/>
                      </a:moveTo>
                      <a:cubicBezTo>
                        <a:pt x="401012" y="3304674"/>
                        <a:pt x="802025" y="3299287"/>
                        <a:pt x="1237673" y="3097626"/>
                      </a:cubicBezTo>
                      <a:cubicBezTo>
                        <a:pt x="1673321" y="2895965"/>
                        <a:pt x="2216727" y="2586546"/>
                        <a:pt x="2613891" y="2100098"/>
                      </a:cubicBezTo>
                      <a:cubicBezTo>
                        <a:pt x="3011055" y="1613650"/>
                        <a:pt x="3620655" y="178935"/>
                        <a:pt x="3620655" y="178935"/>
                      </a:cubicBezTo>
                      <a:cubicBezTo>
                        <a:pt x="3788449" y="-138180"/>
                        <a:pt x="3704552" y="29613"/>
                        <a:pt x="3620655" y="197407"/>
                      </a:cubicBezTo>
                    </a:path>
                  </a:pathLst>
                </a:custGeom>
                <a:ln w="158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lIns="180000" tIns="0" bIns="72000" rtlCol="1" anchor="ctr"/>
                <a:lstStyle/>
                <a:p>
                  <a:pPr algn="ctr"/>
                  <a:endParaRPr lang="he-IL">
                    <a:solidFill>
                      <a:srgbClr val="ED7D3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640301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2561607"/>
            <a:ext cx="10862187" cy="41111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19CB44-B8A7-D5C0-27EE-9B373DEFF5E1}"/>
                  </a:ext>
                </a:extLst>
              </p:cNvPr>
              <p:cNvSpPr/>
              <p:nvPr/>
            </p:nvSpPr>
            <p:spPr>
              <a:xfrm>
                <a:off x="591965" y="1082487"/>
                <a:ext cx="9499686" cy="11583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Assume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binary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classification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problem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for detecting cancer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 accuracy is 99% with 1% error on a test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But …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19CB44-B8A7-D5C0-27EE-9B373DEFF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65" y="1082487"/>
                <a:ext cx="9499686" cy="1158352"/>
              </a:xfrm>
              <a:prstGeom prst="rect">
                <a:avLst/>
              </a:prstGeom>
              <a:blipFill>
                <a:blip r:embed="rId3"/>
                <a:stretch>
                  <a:fillRect l="-1605" t="-6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18F841F-1C75-88D5-E902-1F9C7CA93633}"/>
              </a:ext>
            </a:extLst>
          </p:cNvPr>
          <p:cNvGrpSpPr/>
          <p:nvPr/>
        </p:nvGrpSpPr>
        <p:grpSpPr>
          <a:xfrm>
            <a:off x="591965" y="2783576"/>
            <a:ext cx="5426867" cy="2185214"/>
            <a:chOff x="591965" y="2783576"/>
            <a:chExt cx="5426867" cy="21852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218A23-B5D4-A55D-B645-7EAD9C5B2D7C}"/>
                </a:ext>
              </a:extLst>
            </p:cNvPr>
            <p:cNvSpPr txBox="1"/>
            <p:nvPr/>
          </p:nvSpPr>
          <p:spPr>
            <a:xfrm>
              <a:off x="591965" y="2783576"/>
              <a:ext cx="5426867" cy="2185214"/>
            </a:xfrm>
            <a:prstGeom prst="rect">
              <a:avLst/>
            </a:prstGeom>
            <a:noFill/>
          </p:spPr>
          <p:txBody>
            <a:bodyPr wrap="square" lIns="0" rtlCol="1">
              <a:spAutoFit/>
            </a:bodyPr>
            <a:lstStyle/>
            <a:p>
              <a:r>
                <a:rPr lang="en-US" dirty="0"/>
                <a:t>Only 0.5% in the in the training and test set has cancer</a:t>
              </a:r>
            </a:p>
            <a:p>
              <a:pPr>
                <a:spcBef>
                  <a:spcPts val="1200"/>
                </a:spcBef>
              </a:pPr>
              <a:r>
                <a:rPr lang="en-US" dirty="0"/>
                <a:t>Assume the prediction as:</a:t>
              </a:r>
            </a:p>
            <a:p>
              <a:r>
                <a:rPr lang="en-US" dirty="0"/>
                <a:t> 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This will lead to 99.5% accuracy</a:t>
              </a:r>
            </a:p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9B9CB6-7F6F-F5DE-2B28-C9F1FD1D814E}"/>
                </a:ext>
              </a:extLst>
            </p:cNvPr>
            <p:cNvSpPr txBox="1"/>
            <p:nvPr/>
          </p:nvSpPr>
          <p:spPr>
            <a:xfrm>
              <a:off x="591965" y="3599197"/>
              <a:ext cx="245916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1" anchor="t" anchorCtr="0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predict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791F0FB-86B4-7CD1-D493-AF386D3B3BF1}"/>
              </a:ext>
            </a:extLst>
          </p:cNvPr>
          <p:cNvSpPr/>
          <p:nvPr/>
        </p:nvSpPr>
        <p:spPr>
          <a:xfrm>
            <a:off x="6544058" y="2783576"/>
            <a:ext cx="3746727" cy="775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2400" i="1" dirty="0">
                <a:solidFill>
                  <a:srgbClr val="C00000"/>
                </a:solidFill>
                <a:latin typeface="Cambria Math" panose="02040503050406030204" pitchFamily="18" charset="0"/>
              </a:rPr>
              <a:t>In this case we say the data is skewed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CEE26-B8E6-3E9B-47B6-2EEBB38EE785}"/>
              </a:ext>
            </a:extLst>
          </p:cNvPr>
          <p:cNvSpPr txBox="1"/>
          <p:nvPr/>
        </p:nvSpPr>
        <p:spPr>
          <a:xfrm>
            <a:off x="6544058" y="4245528"/>
            <a:ext cx="433185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0077C8"/>
                </a:solidFill>
              </a:rPr>
              <a:t>Algorithm 1: 99.2% accuracy</a:t>
            </a:r>
          </a:p>
          <a:p>
            <a:r>
              <a:rPr lang="en-US" dirty="0">
                <a:solidFill>
                  <a:srgbClr val="0077C8"/>
                </a:solidFill>
              </a:rPr>
              <a:t>Algorithm 1: 99.5% accuracy</a:t>
            </a:r>
          </a:p>
          <a:p>
            <a:r>
              <a:rPr lang="en-US" dirty="0">
                <a:solidFill>
                  <a:srgbClr val="0077C8"/>
                </a:solidFill>
              </a:rPr>
              <a:t>Algorithm 1: 97.3% accuracy</a:t>
            </a:r>
          </a:p>
          <a:p>
            <a:endParaRPr lang="en-US" dirty="0">
              <a:solidFill>
                <a:srgbClr val="0077C8"/>
              </a:solidFill>
            </a:endParaRPr>
          </a:p>
          <a:p>
            <a:r>
              <a:rPr lang="en-US" dirty="0">
                <a:solidFill>
                  <a:srgbClr val="0077C8"/>
                </a:solidFill>
              </a:rPr>
              <a:t>Which one is better?</a:t>
            </a:r>
            <a:endParaRPr lang="he-IL" dirty="0">
              <a:solidFill>
                <a:srgbClr val="0077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4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Y = 1 in presence of rare class that we want to detect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365CBE8-69B9-A10D-763A-3189EA694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606482"/>
              </p:ext>
            </p:extLst>
          </p:nvPr>
        </p:nvGraphicFramePr>
        <p:xfrm>
          <a:off x="1063025" y="2137172"/>
          <a:ext cx="5328543" cy="3312282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776181">
                  <a:extLst>
                    <a:ext uri="{9D8B030D-6E8A-4147-A177-3AD203B41FA5}">
                      <a16:colId xmlns:a16="http://schemas.microsoft.com/office/drawing/2014/main" val="979197781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4181922845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3894528402"/>
                    </a:ext>
                  </a:extLst>
                </a:gridCol>
              </a:tblGrid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71322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47825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negative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4616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92BF060-A83D-A20B-3109-D53548B0E32A}"/>
              </a:ext>
            </a:extLst>
          </p:cNvPr>
          <p:cNvSpPr txBox="1"/>
          <p:nvPr/>
        </p:nvSpPr>
        <p:spPr>
          <a:xfrm rot="10800000">
            <a:off x="461975" y="2133600"/>
            <a:ext cx="461665" cy="3435927"/>
          </a:xfrm>
          <a:prstGeom prst="rect">
            <a:avLst/>
          </a:prstGeom>
          <a:noFill/>
        </p:spPr>
        <p:txBody>
          <a:bodyPr vert="eaVert" wrap="square" rtlCol="1" anchor="ctr" anchorCtr="0">
            <a:spAutoFit/>
          </a:bodyPr>
          <a:lstStyle/>
          <a:p>
            <a:pPr algn="ctr"/>
            <a:r>
              <a:rPr lang="en-US" dirty="0"/>
              <a:t>Predicted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4AEF8-490A-DF58-E603-682B9EEAC926}"/>
              </a:ext>
            </a:extLst>
          </p:cNvPr>
          <p:cNvSpPr txBox="1"/>
          <p:nvPr/>
        </p:nvSpPr>
        <p:spPr>
          <a:xfrm>
            <a:off x="1063025" y="1677718"/>
            <a:ext cx="53285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Actual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2BADF4-894D-6211-6FAF-053985378FD5}"/>
              </a:ext>
            </a:extLst>
          </p:cNvPr>
          <p:cNvSpPr txBox="1"/>
          <p:nvPr/>
        </p:nvSpPr>
        <p:spPr>
          <a:xfrm>
            <a:off x="6952335" y="2133600"/>
            <a:ext cx="458838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77C8"/>
                </a:solidFill>
              </a:rPr>
              <a:t>Precision</a:t>
            </a:r>
            <a:r>
              <a:rPr lang="en-US" sz="2400" dirty="0"/>
              <a:t> – model predict y=1, what </a:t>
            </a:r>
            <a:r>
              <a:rPr lang="en-US" sz="2400"/>
              <a:t>fraction it did </a:t>
            </a:r>
            <a:r>
              <a:rPr lang="en-US" sz="2400" dirty="0"/>
              <a:t>happen </a:t>
            </a:r>
            <a:endParaRPr lang="he-IL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87B9A9-6F42-60E1-E43E-B9FAEAB89044}"/>
              </a:ext>
            </a:extLst>
          </p:cNvPr>
          <p:cNvSpPr txBox="1"/>
          <p:nvPr/>
        </p:nvSpPr>
        <p:spPr>
          <a:xfrm>
            <a:off x="6952335" y="3615110"/>
            <a:ext cx="458838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77C8"/>
                </a:solidFill>
              </a:rPr>
              <a:t>Recall </a:t>
            </a:r>
            <a:r>
              <a:rPr lang="en-US" sz="2400" dirty="0"/>
              <a:t>– actual happen, what </a:t>
            </a:r>
            <a:r>
              <a:rPr lang="en-US" sz="2400"/>
              <a:t>farction</a:t>
            </a:r>
            <a:r>
              <a:rPr lang="en-US" sz="2400" dirty="0"/>
              <a:t> the model was predict correctly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420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Y = 1 in presence of rare class that we want to detect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365CBE8-69B9-A10D-763A-3189EA694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22480"/>
              </p:ext>
            </p:extLst>
          </p:nvPr>
        </p:nvGraphicFramePr>
        <p:xfrm>
          <a:off x="1063025" y="2137172"/>
          <a:ext cx="5328543" cy="3312282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776181">
                  <a:extLst>
                    <a:ext uri="{9D8B030D-6E8A-4147-A177-3AD203B41FA5}">
                      <a16:colId xmlns:a16="http://schemas.microsoft.com/office/drawing/2014/main" val="979197781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4181922845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3894528402"/>
                    </a:ext>
                  </a:extLst>
                </a:gridCol>
              </a:tblGrid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71322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47825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negative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4616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92BF060-A83D-A20B-3109-D53548B0E32A}"/>
              </a:ext>
            </a:extLst>
          </p:cNvPr>
          <p:cNvSpPr txBox="1"/>
          <p:nvPr/>
        </p:nvSpPr>
        <p:spPr>
          <a:xfrm rot="10800000">
            <a:off x="461975" y="2133600"/>
            <a:ext cx="461665" cy="3435927"/>
          </a:xfrm>
          <a:prstGeom prst="rect">
            <a:avLst/>
          </a:prstGeom>
          <a:noFill/>
        </p:spPr>
        <p:txBody>
          <a:bodyPr vert="eaVert" wrap="square" rtlCol="1" anchor="ctr" anchorCtr="0">
            <a:spAutoFit/>
          </a:bodyPr>
          <a:lstStyle/>
          <a:p>
            <a:pPr algn="ctr"/>
            <a:r>
              <a:rPr lang="en-US" dirty="0"/>
              <a:t>Predicted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4AEF8-490A-DF58-E603-682B9EEAC926}"/>
              </a:ext>
            </a:extLst>
          </p:cNvPr>
          <p:cNvSpPr txBox="1"/>
          <p:nvPr/>
        </p:nvSpPr>
        <p:spPr>
          <a:xfrm>
            <a:off x="1063025" y="1677718"/>
            <a:ext cx="53285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Actual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/>
              <p:nvPr/>
            </p:nvSpPr>
            <p:spPr>
              <a:xfrm>
                <a:off x="6650182" y="2200088"/>
                <a:ext cx="4843002" cy="666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𝑝𝑟𝑒𝑑𝑒𝑐𝑡𝑖𝑐𝑒𝑑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2" y="2200088"/>
                <a:ext cx="4843002" cy="666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6C76AF-3185-1668-E0DA-42DF4F6C3018}"/>
                  </a:ext>
                </a:extLst>
              </p:cNvPr>
              <p:cNvSpPr txBox="1"/>
              <p:nvPr/>
            </p:nvSpPr>
            <p:spPr>
              <a:xfrm>
                <a:off x="6742546" y="3991320"/>
                <a:ext cx="4843002" cy="666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6C76AF-3185-1668-E0DA-42DF4F6C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546" y="3991320"/>
                <a:ext cx="4843002" cy="666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69D23EF-E3C5-2AF2-3D11-648559F4A7B7}"/>
              </a:ext>
            </a:extLst>
          </p:cNvPr>
          <p:cNvGrpSpPr/>
          <p:nvPr/>
        </p:nvGrpSpPr>
        <p:grpSpPr>
          <a:xfrm>
            <a:off x="2900221" y="2706256"/>
            <a:ext cx="4887847" cy="1560944"/>
            <a:chOff x="2900221" y="2706256"/>
            <a:chExt cx="4887847" cy="15609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36502B-A191-DAAA-02BC-5303D6179FA9}"/>
                </a:ext>
              </a:extLst>
            </p:cNvPr>
            <p:cNvSpPr/>
            <p:nvPr/>
          </p:nvSpPr>
          <p:spPr>
            <a:xfrm>
              <a:off x="2900221" y="3362036"/>
              <a:ext cx="3417459" cy="9051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7CFE0BE-030B-7A6A-BE6C-B63BC76A0A05}"/>
                </a:ext>
              </a:extLst>
            </p:cNvPr>
            <p:cNvCxnSpPr/>
            <p:nvPr/>
          </p:nvCxnSpPr>
          <p:spPr>
            <a:xfrm flipV="1">
              <a:off x="6317680" y="2706256"/>
              <a:ext cx="1470388" cy="1040877"/>
            </a:xfrm>
            <a:prstGeom prst="bentConnector3">
              <a:avLst>
                <a:gd name="adj1" fmla="val 29899"/>
              </a:avLst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D85E93-BC06-ADA6-4CDC-041D130E8662}"/>
              </a:ext>
            </a:extLst>
          </p:cNvPr>
          <p:cNvGrpSpPr/>
          <p:nvPr/>
        </p:nvGrpSpPr>
        <p:grpSpPr>
          <a:xfrm>
            <a:off x="2927929" y="3362036"/>
            <a:ext cx="4608944" cy="1995056"/>
            <a:chOff x="2927929" y="3362036"/>
            <a:chExt cx="4608944" cy="19950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0A5B64-7E36-7584-3F47-867CC13B6F0A}"/>
                </a:ext>
              </a:extLst>
            </p:cNvPr>
            <p:cNvSpPr/>
            <p:nvPr/>
          </p:nvSpPr>
          <p:spPr>
            <a:xfrm>
              <a:off x="2927929" y="3362036"/>
              <a:ext cx="1605376" cy="199505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F66D66A6-A225-EBC5-0E2F-E21A3C881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5502" y="4511387"/>
              <a:ext cx="3001371" cy="581711"/>
            </a:xfrm>
            <a:prstGeom prst="bentConnector3">
              <a:avLst>
                <a:gd name="adj1" fmla="val 67541"/>
              </a:avLst>
            </a:prstGeom>
            <a:ln w="19050">
              <a:solidFill>
                <a:srgbClr val="0077C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69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F1- Score: compare between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/>
              <p:nvPr/>
            </p:nvSpPr>
            <p:spPr>
              <a:xfrm>
                <a:off x="5826886" y="1978979"/>
                <a:ext cx="3506460" cy="62286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86" y="1978979"/>
                <a:ext cx="3506460" cy="6228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2FEABEE-067F-D60D-751A-EC1182046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991075"/>
              </p:ext>
            </p:extLst>
          </p:nvPr>
        </p:nvGraphicFramePr>
        <p:xfrm>
          <a:off x="692807" y="1978979"/>
          <a:ext cx="4336473" cy="2696820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445491">
                  <a:extLst>
                    <a:ext uri="{9D8B030D-6E8A-4147-A177-3AD203B41FA5}">
                      <a16:colId xmlns:a16="http://schemas.microsoft.com/office/drawing/2014/main" val="1137914996"/>
                    </a:ext>
                  </a:extLst>
                </a:gridCol>
                <a:gridCol w="1445491">
                  <a:extLst>
                    <a:ext uri="{9D8B030D-6E8A-4147-A177-3AD203B41FA5}">
                      <a16:colId xmlns:a16="http://schemas.microsoft.com/office/drawing/2014/main" val="3767762190"/>
                    </a:ext>
                  </a:extLst>
                </a:gridCol>
                <a:gridCol w="1445491">
                  <a:extLst>
                    <a:ext uri="{9D8B030D-6E8A-4147-A177-3AD203B41FA5}">
                      <a16:colId xmlns:a16="http://schemas.microsoft.com/office/drawing/2014/main" val="2656379155"/>
                    </a:ext>
                  </a:extLst>
                </a:gridCol>
              </a:tblGrid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37754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97671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41292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3704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DF403-62C0-207E-1799-64609D6F26E2}"/>
                  </a:ext>
                </a:extLst>
              </p:cNvPr>
              <p:cNvSpPr txBox="1"/>
              <p:nvPr/>
            </p:nvSpPr>
            <p:spPr>
              <a:xfrm>
                <a:off x="5826886" y="2958057"/>
                <a:ext cx="350646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DF403-62C0-207E-1799-64609D6F2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86" y="2958057"/>
                <a:ext cx="350646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9928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5" y="1433999"/>
                <a:ext cx="7488607" cy="13144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𝐼𝑛𝑓𝑜𝑟𝑚𝑎𝑡𝑖𝑜𝑛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𝑒𝑛𝑡𝑟𝑜𝑝𝑦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2800" i="1" baseline="-10000" dirty="0">
                    <a:solidFill>
                      <a:srgbClr val="3B3B3B"/>
                    </a:solidFill>
                  </a:rPr>
                  <a:t>Cross entropy 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come from </a:t>
                </a:r>
                <a:r>
                  <a:rPr lang="en-US" sz="2800" i="1" baseline="-10000" dirty="0">
                    <a:solidFill>
                      <a:srgbClr val="3B3B3B"/>
                    </a:solidFill>
                  </a:rPr>
                  <a:t>entropy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 which derive from </a:t>
                </a:r>
                <a:r>
                  <a:rPr lang="en-US" sz="2800" i="1" baseline="-10000" dirty="0">
                    <a:solidFill>
                      <a:srgbClr val="3B3B3B"/>
                    </a:solidFill>
                  </a:rPr>
                  <a:t>Information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 theory.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aseline="-10000" dirty="0">
                    <a:solidFill>
                      <a:srgbClr val="3B3B3B"/>
                    </a:solidFill>
                  </a:rPr>
                  <a:t>But first let's understand the notion of </a:t>
                </a:r>
                <a:r>
                  <a:rPr lang="en-US" sz="2400" i="1" dirty="0">
                    <a:solidFill>
                      <a:schemeClr val="accent2">
                        <a:lumMod val="75000"/>
                      </a:schemeClr>
                    </a:solidFill>
                    <a:latin typeface="source-serif-pro"/>
                  </a:rPr>
                  <a:t>surprise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.</a:t>
                </a:r>
              </a:p>
              <a:p>
                <a:pPr>
                  <a:spcAft>
                    <a:spcPts val="1200"/>
                  </a:spcAft>
                </a:pPr>
                <a:endParaRPr lang="en-US" sz="28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5" y="1433999"/>
                <a:ext cx="7488607" cy="1314464"/>
              </a:xfrm>
              <a:prstGeom prst="rect">
                <a:avLst/>
              </a:prstGeom>
              <a:blipFill>
                <a:blip r:embed="rId2"/>
                <a:stretch>
                  <a:fillRect l="-1953" b="-1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871891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Entropy use to quantify </a:t>
            </a:r>
            <a:r>
              <a:rPr lang="en-US" sz="2800" b="1" i="1" baseline="-10000" dirty="0">
                <a:solidFill>
                  <a:srgbClr val="0077C8"/>
                </a:solidFill>
              </a:rPr>
              <a:t>similarities</a:t>
            </a:r>
            <a:r>
              <a:rPr lang="en-US" sz="2800" b="1" i="1" baseline="-10000" dirty="0">
                <a:solidFill>
                  <a:schemeClr val="tx1"/>
                </a:solidFill>
              </a:rPr>
              <a:t> </a:t>
            </a:r>
            <a:r>
              <a:rPr lang="en-US" sz="2800" baseline="-10000" dirty="0">
                <a:solidFill>
                  <a:schemeClr val="tx1"/>
                </a:solidFill>
              </a:rPr>
              <a:t>and </a:t>
            </a:r>
            <a:r>
              <a:rPr lang="en-US" sz="2800" b="1" i="1" baseline="-10000" dirty="0">
                <a:solidFill>
                  <a:srgbClr val="0077C8"/>
                </a:solidFill>
              </a:rPr>
              <a:t>differences</a:t>
            </a:r>
            <a:r>
              <a:rPr lang="en-US" sz="2800" baseline="-10000" dirty="0">
                <a:solidFill>
                  <a:schemeClr val="tx1"/>
                </a:solidFill>
              </a:rPr>
              <a:t> between groups of data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3484CD-5F15-5A5A-F2EB-B29676AB9CE9}"/>
              </a:ext>
            </a:extLst>
          </p:cNvPr>
          <p:cNvGrpSpPr/>
          <p:nvPr/>
        </p:nvGrpSpPr>
        <p:grpSpPr>
          <a:xfrm>
            <a:off x="521080" y="2945140"/>
            <a:ext cx="11319938" cy="1414425"/>
            <a:chOff x="521080" y="2945140"/>
            <a:chExt cx="11319938" cy="14144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4C5141-9881-0422-FC1C-FA2C39F7A1DF}"/>
                </a:ext>
              </a:extLst>
            </p:cNvPr>
            <p:cNvSpPr/>
            <p:nvPr/>
          </p:nvSpPr>
          <p:spPr>
            <a:xfrm>
              <a:off x="521080" y="2945140"/>
              <a:ext cx="11319938" cy="14144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514350" indent="-514350">
                <a:buAutoNum type="arabicParenBoth"/>
              </a:pP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I toss a coin, and I give you a message that </a:t>
              </a:r>
              <a:r>
                <a:rPr lang="en-US" sz="2400" b="0" i="1" dirty="0">
                  <a:solidFill>
                    <a:srgbClr val="292929"/>
                  </a:solidFill>
                  <a:effectLst/>
                  <a:latin typeface="source-serif-pro"/>
                </a:rPr>
                <a:t>the </a:t>
              </a:r>
              <a:r>
                <a:rPr lang="en-US" sz="2400" b="0" i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source-serif-pro"/>
                </a:rPr>
                <a:t>coin came up heads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.</a:t>
              </a:r>
            </a:p>
            <a:p>
              <a:pPr lvl="1"/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How much information? Let’s say you got one bit of information from this message.</a:t>
              </a:r>
            </a:p>
            <a:p>
              <a:pPr lvl="1"/>
              <a:endParaRPr lang="en-US" sz="2400" b="0" i="0" dirty="0">
                <a:solidFill>
                  <a:srgbClr val="292929"/>
                </a:solidFill>
                <a:effectLst/>
                <a:latin typeface="source-serif-pro"/>
              </a:endParaRPr>
            </a:p>
            <a:p>
              <a:endParaRPr lang="en-US" sz="2800" dirty="0">
                <a:solidFill>
                  <a:srgbClr val="292929"/>
                </a:solidFill>
                <a:latin typeface="source-serif-pro"/>
              </a:endParaRPr>
            </a:p>
            <a:p>
              <a:endParaRPr lang="en-US" sz="2800" b="0" i="0" dirty="0">
                <a:solidFill>
                  <a:srgbClr val="292929"/>
                </a:solidFill>
                <a:effectLst/>
                <a:latin typeface="source-serif-pro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7CB6754-8A40-1F86-5D86-CE6756307D13}"/>
                </a:ext>
              </a:extLst>
            </p:cNvPr>
            <p:cNvSpPr/>
            <p:nvPr/>
          </p:nvSpPr>
          <p:spPr>
            <a:xfrm>
              <a:off x="906921" y="3846131"/>
              <a:ext cx="9271552" cy="513434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Coin came up heads (probability=0.5) | </a:t>
              </a:r>
              <a:r>
                <a:rPr lang="en-US" sz="2000" dirty="0">
                  <a:solidFill>
                    <a:srgbClr val="C55A11"/>
                  </a:solidFill>
                </a:rPr>
                <a:t>Information = 1 bit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45904D-6F54-D961-EB10-D138DB256057}"/>
              </a:ext>
            </a:extLst>
          </p:cNvPr>
          <p:cNvGrpSpPr/>
          <p:nvPr/>
        </p:nvGrpSpPr>
        <p:grpSpPr>
          <a:xfrm>
            <a:off x="521080" y="4756477"/>
            <a:ext cx="11319938" cy="1699741"/>
            <a:chOff x="521080" y="4756477"/>
            <a:chExt cx="11319938" cy="16997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D5A31B-DA07-E01D-7861-AECCB99D3940}"/>
                </a:ext>
              </a:extLst>
            </p:cNvPr>
            <p:cNvSpPr/>
            <p:nvPr/>
          </p:nvSpPr>
          <p:spPr>
            <a:xfrm>
              <a:off x="521080" y="4756477"/>
              <a:ext cx="11319938" cy="16997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(2) I woke you up in the morning and told you that the </a:t>
              </a:r>
              <a:r>
                <a:rPr lang="en-US" sz="2400" i="1" dirty="0">
                  <a:solidFill>
                    <a:schemeClr val="accent2">
                      <a:lumMod val="75000"/>
                    </a:schemeClr>
                  </a:solidFill>
                  <a:latin typeface="source-serif-pro"/>
                </a:rPr>
                <a:t>sun rose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.</a:t>
              </a:r>
            </a:p>
            <a:p>
              <a:r>
                <a:rPr lang="en-US" sz="2400" dirty="0">
                  <a:solidFill>
                    <a:srgbClr val="292929"/>
                  </a:solidFill>
                  <a:latin typeface="source-serif-pro"/>
                </a:rPr>
                <a:t>      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How much information? It obvious gave you no new information.</a:t>
              </a:r>
            </a:p>
            <a:p>
              <a:endParaRPr lang="en-US" sz="2800" dirty="0">
                <a:solidFill>
                  <a:srgbClr val="292929"/>
                </a:solidFill>
                <a:latin typeface="source-serif-pro"/>
              </a:endParaRPr>
            </a:p>
            <a:p>
              <a:endParaRPr lang="en-US" sz="2800" b="0" i="0" dirty="0">
                <a:solidFill>
                  <a:srgbClr val="292929"/>
                </a:solidFill>
                <a:effectLst/>
                <a:latin typeface="source-serif-pro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FEE56C0-C835-4B8A-DB69-88E219EFDEA0}"/>
                </a:ext>
              </a:extLst>
            </p:cNvPr>
            <p:cNvSpPr/>
            <p:nvPr/>
          </p:nvSpPr>
          <p:spPr>
            <a:xfrm>
              <a:off x="906921" y="5761868"/>
              <a:ext cx="9271552" cy="513434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it-IT" sz="2000" dirty="0">
                  <a:solidFill>
                    <a:schemeClr val="tx1"/>
                  </a:solidFill>
                </a:rPr>
                <a:t>Sun rose (probability=1) | </a:t>
              </a:r>
              <a:r>
                <a:rPr lang="it-IT" sz="2000" dirty="0">
                  <a:solidFill>
                    <a:srgbClr val="C55A11"/>
                  </a:solidFill>
                </a:rPr>
                <a:t>Information = 0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305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266DE-9596-42D1-A078-87897F17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" y="893526"/>
            <a:ext cx="11700387" cy="567696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AC05912-9C13-4F0E-959C-668FC6985C6B}"/>
              </a:ext>
            </a:extLst>
          </p:cNvPr>
          <p:cNvGrpSpPr/>
          <p:nvPr/>
        </p:nvGrpSpPr>
        <p:grpSpPr>
          <a:xfrm>
            <a:off x="1733550" y="1743075"/>
            <a:ext cx="1638300" cy="1257300"/>
            <a:chOff x="1733550" y="1743075"/>
            <a:chExt cx="1638300" cy="12573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654580-6041-409C-9D2E-1346527952E4}"/>
                </a:ext>
              </a:extLst>
            </p:cNvPr>
            <p:cNvSpPr/>
            <p:nvPr/>
          </p:nvSpPr>
          <p:spPr>
            <a:xfrm>
              <a:off x="2819400" y="1743075"/>
              <a:ext cx="476250" cy="476250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59DC290-AC6D-4ED4-B4CC-6B2A59D4166B}"/>
                </a:ext>
              </a:extLst>
            </p:cNvPr>
            <p:cNvSpPr/>
            <p:nvPr/>
          </p:nvSpPr>
          <p:spPr>
            <a:xfrm>
              <a:off x="1733550" y="2657475"/>
              <a:ext cx="1638300" cy="342900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Learning rate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43A0D1-0428-4097-B5F4-AB7450D5F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2700" y="2154028"/>
              <a:ext cx="333375" cy="50344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5ACF11-7829-4454-BE4B-4BE9B1323530}"/>
              </a:ext>
            </a:extLst>
          </p:cNvPr>
          <p:cNvSpPr/>
          <p:nvPr/>
        </p:nvSpPr>
        <p:spPr>
          <a:xfrm>
            <a:off x="8239125" y="3655219"/>
            <a:ext cx="3527937" cy="6191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Note: the update are simultaneous</a:t>
            </a:r>
          </a:p>
        </p:txBody>
      </p:sp>
    </p:spTree>
    <p:extLst>
      <p:ext uri="{BB962C8B-B14F-4D97-AF65-F5344CB8AC3E}">
        <p14:creationId xmlns:p14="http://schemas.microsoft.com/office/powerpoint/2010/main" val="4572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CB6754-8A40-1F86-5D86-CE6756307D13}"/>
              </a:ext>
            </a:extLst>
          </p:cNvPr>
          <p:cNvSpPr/>
          <p:nvPr/>
        </p:nvSpPr>
        <p:spPr>
          <a:xfrm>
            <a:off x="685577" y="1821555"/>
            <a:ext cx="5872241" cy="513434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Sun did not rise (probability=0) | </a:t>
            </a:r>
            <a:r>
              <a:rPr lang="en-US" sz="2000" dirty="0">
                <a:solidFill>
                  <a:srgbClr val="C55A11"/>
                </a:solidFill>
              </a:rPr>
              <a:t>Information = ∞ bits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D5A31B-DA07-E01D-7861-AECCB99D3940}"/>
              </a:ext>
            </a:extLst>
          </p:cNvPr>
          <p:cNvSpPr/>
          <p:nvPr/>
        </p:nvSpPr>
        <p:spPr>
          <a:xfrm>
            <a:off x="339437" y="920564"/>
            <a:ext cx="11319938" cy="141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457200" indent="-457200">
              <a:buAutoNum type="arabicParenBoth" startAt="3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I woke you up in the morning and told you the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sun did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not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 rise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. This was breaking news   </a:t>
            </a:r>
          </a:p>
          <a:p>
            <a:pPr lvl="1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with lots of information.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endParaRPr lang="en-US" sz="28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A941D0-E150-9FF3-957E-5719612258E9}"/>
              </a:ext>
            </a:extLst>
          </p:cNvPr>
          <p:cNvGrpSpPr/>
          <p:nvPr/>
        </p:nvGrpSpPr>
        <p:grpSpPr>
          <a:xfrm>
            <a:off x="339437" y="2870546"/>
            <a:ext cx="11610332" cy="3641089"/>
            <a:chOff x="339437" y="2870546"/>
            <a:chExt cx="11610332" cy="36410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B3A4225-3611-3D68-612D-F885DDEDDE04}"/>
                </a:ext>
              </a:extLst>
            </p:cNvPr>
            <p:cNvSpPr/>
            <p:nvPr/>
          </p:nvSpPr>
          <p:spPr>
            <a:xfrm>
              <a:off x="339437" y="2870546"/>
              <a:ext cx="11610332" cy="3641089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 anchorCtr="0"/>
            <a:lstStyle/>
            <a:p>
              <a:pPr algn="ctr"/>
              <a:r>
                <a:rPr lang="en-US" sz="4400" dirty="0">
                  <a:solidFill>
                    <a:srgbClr val="0070C0"/>
                  </a:solidFill>
                </a:rPr>
                <a:t>Surprise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From the above examples, you might have deduced that the information contained in a message about an event is related to the uncertainty and surprise-value of the event. </a:t>
              </a:r>
              <a:r>
                <a:rPr lang="en-US" sz="200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An occurrence of an unlikely event gives you more information than the occurrence of a likely event</a:t>
              </a:r>
              <a:r>
                <a:rPr lang="en-US" sz="2000" dirty="0">
                  <a:solidFill>
                    <a:schemeClr val="tx1"/>
                  </a:solidFill>
                </a:rPr>
                <a:t>.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 </a:t>
              </a:r>
            </a:p>
            <a:p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Claude Shannon formalized this intuition behind information in his work on Information Theory. </a:t>
              </a:r>
            </a:p>
            <a:p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He defined information as: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B3672C4-4EA5-7068-2A5E-686ABE5FD34E}"/>
                </a:ext>
              </a:extLst>
            </p:cNvPr>
            <p:cNvSpPr/>
            <p:nvPr/>
          </p:nvSpPr>
          <p:spPr>
            <a:xfrm>
              <a:off x="588595" y="5705441"/>
              <a:ext cx="8296786" cy="51343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I(x) = -</a:t>
              </a:r>
              <a:r>
                <a:rPr lang="en-US" sz="2000" dirty="0" err="1">
                  <a:solidFill>
                    <a:schemeClr val="bg1">
                      <a:lumMod val="85000"/>
                    </a:schemeClr>
                  </a:solidFill>
                </a:rPr>
                <a:t>log₂P</a:t>
              </a:r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(x) ..where P(x) is probability of occurrence of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267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5D7BC0-666F-AF02-62B2-3E01013457BB}"/>
              </a:ext>
            </a:extLst>
          </p:cNvPr>
          <p:cNvGrpSpPr/>
          <p:nvPr/>
        </p:nvGrpSpPr>
        <p:grpSpPr>
          <a:xfrm>
            <a:off x="453986" y="1066469"/>
            <a:ext cx="9973869" cy="1536849"/>
            <a:chOff x="453986" y="1066469"/>
            <a:chExt cx="9973869" cy="153684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7CB6754-8A40-1F86-5D86-CE6756307D13}"/>
                </a:ext>
              </a:extLst>
            </p:cNvPr>
            <p:cNvSpPr/>
            <p:nvPr/>
          </p:nvSpPr>
          <p:spPr>
            <a:xfrm>
              <a:off x="2625213" y="1066469"/>
              <a:ext cx="7802642" cy="836221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Pickup an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 is not very surprised but pick up a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chicken is relatively surprised </a:t>
              </a:r>
              <a:endParaRPr lang="en-US" sz="2000" dirty="0">
                <a:solidFill>
                  <a:srgbClr val="C55A1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8F847D-6071-CB33-8CE8-5F00F31B7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986" y="1066470"/>
              <a:ext cx="1716560" cy="153684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FBC164-F0AA-BCD8-D15E-696CED09E47A}"/>
              </a:ext>
            </a:extLst>
          </p:cNvPr>
          <p:cNvGrpSpPr/>
          <p:nvPr/>
        </p:nvGrpSpPr>
        <p:grpSpPr>
          <a:xfrm>
            <a:off x="443788" y="2978325"/>
            <a:ext cx="9984067" cy="1545979"/>
            <a:chOff x="443788" y="2978325"/>
            <a:chExt cx="9984067" cy="154597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AD3DA3-B5A5-3165-3D9B-6E0DF633F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88" y="2978325"/>
              <a:ext cx="1726758" cy="1545979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7335AD7-EB13-DBAF-2E69-163826D78B8B}"/>
                </a:ext>
              </a:extLst>
            </p:cNvPr>
            <p:cNvSpPr/>
            <p:nvPr/>
          </p:nvSpPr>
          <p:spPr>
            <a:xfrm>
              <a:off x="2625213" y="3010889"/>
              <a:ext cx="7802642" cy="1062347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Because there are higher probability of pick a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chicken, we would not be very surprised if it happened. But picking an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 would be relatively surprising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72FCE8-8D63-0EDD-428D-071BAAD615B9}"/>
              </a:ext>
            </a:extLst>
          </p:cNvPr>
          <p:cNvGrpSpPr/>
          <p:nvPr/>
        </p:nvGrpSpPr>
        <p:grpSpPr>
          <a:xfrm>
            <a:off x="427228" y="4851088"/>
            <a:ext cx="10000627" cy="1533739"/>
            <a:chOff x="427228" y="4851088"/>
            <a:chExt cx="10000627" cy="153373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CF8696-7A9D-5E55-2FB3-5F8F6C220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228" y="4851088"/>
              <a:ext cx="1743318" cy="1533739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80669CD-4565-7299-EF9D-40C2FEFB118D}"/>
                </a:ext>
              </a:extLst>
            </p:cNvPr>
            <p:cNvSpPr/>
            <p:nvPr/>
          </p:nvSpPr>
          <p:spPr>
            <a:xfrm>
              <a:off x="2625213" y="4851088"/>
              <a:ext cx="7802642" cy="1062347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Equal number of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and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chickens thus regardless of what color chicken we pick up we would equally surprised.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D94879-7773-EBDB-6391-36E42880EFEF}"/>
              </a:ext>
            </a:extLst>
          </p:cNvPr>
          <p:cNvSpPr/>
          <p:nvPr/>
        </p:nvSpPr>
        <p:spPr>
          <a:xfrm>
            <a:off x="453986" y="944565"/>
            <a:ext cx="11284028" cy="544026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intuition tell us than </a:t>
            </a:r>
            <a:r>
              <a:rPr lang="en-US" sz="2800" dirty="0">
                <a:solidFill>
                  <a:srgbClr val="0070C0"/>
                </a:solidFill>
              </a:rPr>
              <a:t>Surprise</a:t>
            </a:r>
            <a:r>
              <a:rPr lang="en-US" sz="2800" dirty="0">
                <a:solidFill>
                  <a:schemeClr val="tx1"/>
                </a:solidFill>
              </a:rPr>
              <a:t> is, in some way, inversely related to probability.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When probability of picking a chicken is </a:t>
            </a:r>
            <a:r>
              <a:rPr lang="en-US" sz="2800" dirty="0">
                <a:solidFill>
                  <a:srgbClr val="0070C0"/>
                </a:solidFill>
              </a:rPr>
              <a:t>low</a:t>
            </a:r>
            <a:r>
              <a:rPr lang="en-US" sz="2800" dirty="0">
                <a:solidFill>
                  <a:schemeClr val="tx1"/>
                </a:solidFill>
              </a:rPr>
              <a:t>, the surprise is </a:t>
            </a:r>
            <a:r>
              <a:rPr lang="en-US" sz="2800" dirty="0">
                <a:solidFill>
                  <a:srgbClr val="0070C0"/>
                </a:solidFill>
              </a:rPr>
              <a:t>high</a:t>
            </a:r>
            <a:r>
              <a:rPr lang="en-US" sz="2800" dirty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When probability of picking a chicken is </a:t>
            </a:r>
            <a:r>
              <a:rPr lang="en-US" sz="2800" dirty="0">
                <a:solidFill>
                  <a:srgbClr val="0070C0"/>
                </a:solidFill>
              </a:rPr>
              <a:t>high</a:t>
            </a:r>
            <a:r>
              <a:rPr lang="en-US" sz="2800" dirty="0">
                <a:solidFill>
                  <a:schemeClr val="tx1"/>
                </a:solidFill>
              </a:rPr>
              <a:t>, the surprise is </a:t>
            </a:r>
            <a:r>
              <a:rPr lang="en-US" sz="2800" dirty="0">
                <a:solidFill>
                  <a:srgbClr val="0070C0"/>
                </a:solidFill>
              </a:rPr>
              <a:t>low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he-I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68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7CB6754-8A40-1F86-5D86-CE6756307D13}"/>
                  </a:ext>
                </a:extLst>
              </p:cNvPr>
              <p:cNvSpPr/>
              <p:nvPr/>
            </p:nvSpPr>
            <p:spPr>
              <a:xfrm>
                <a:off x="336441" y="1075148"/>
                <a:ext cx="10673765" cy="1435296"/>
              </a:xfrm>
              <a:prstGeom prst="roundRect">
                <a:avLst/>
              </a:prstGeom>
              <a:solidFill>
                <a:srgbClr val="F5F5F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It is tempting to define surprise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𝑒𝑣𝑒𝑛𝑡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C55A1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but this led to unwanted resalt </a:t>
                </a:r>
                <a:r>
                  <a:rPr lang="en-US" sz="2000" dirty="0">
                    <a:solidFill>
                      <a:srgbClr val="C55A11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𝑒𝑣𝑒𝑛𝑡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𝑠𝑢𝑝𝑟𝑖𝑠𝑒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𝑜𝑢𝑙𝑑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7CB6754-8A40-1F86-5D86-CE6756307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1" y="1075148"/>
                <a:ext cx="10673765" cy="143529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336440" y="2788921"/>
            <a:ext cx="749808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dirty="0"/>
              <a:t>Let’s see an example of toss coin which always turn into tail</a:t>
            </a:r>
            <a:endParaRPr lang="he-IL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20E3BC-CBC8-0441-A0C3-0CBDC82C8717}"/>
              </a:ext>
            </a:extLst>
          </p:cNvPr>
          <p:cNvGrpSpPr/>
          <p:nvPr/>
        </p:nvGrpSpPr>
        <p:grpSpPr>
          <a:xfrm>
            <a:off x="336440" y="3158253"/>
            <a:ext cx="10767973" cy="3171401"/>
            <a:chOff x="336440" y="3158253"/>
            <a:chExt cx="10767973" cy="317140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913E40B-3698-AC67-3E5B-C6CC0E54E7F9}"/>
                </a:ext>
              </a:extLst>
            </p:cNvPr>
            <p:cNvGrpSpPr/>
            <p:nvPr/>
          </p:nvGrpSpPr>
          <p:grpSpPr>
            <a:xfrm>
              <a:off x="336440" y="3158253"/>
              <a:ext cx="10767973" cy="3171401"/>
              <a:chOff x="336440" y="3158253"/>
              <a:chExt cx="10767973" cy="317140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8F0F2E0-D23E-DE8F-B480-E5D3BC987E0A}"/>
                  </a:ext>
                </a:extLst>
              </p:cNvPr>
              <p:cNvGrpSpPr/>
              <p:nvPr/>
            </p:nvGrpSpPr>
            <p:grpSpPr>
              <a:xfrm>
                <a:off x="336440" y="3158253"/>
                <a:ext cx="10767973" cy="3171401"/>
                <a:chOff x="336440" y="3384072"/>
                <a:chExt cx="10767973" cy="3171401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213EF72-B382-6F2F-2A4C-9BE4742A5363}"/>
                    </a:ext>
                  </a:extLst>
                </p:cNvPr>
                <p:cNvSpPr/>
                <p:nvPr/>
              </p:nvSpPr>
              <p:spPr>
                <a:xfrm>
                  <a:off x="336440" y="3384072"/>
                  <a:ext cx="10673765" cy="3171401"/>
                </a:xfrm>
                <a:prstGeom prst="roundRect">
                  <a:avLst/>
                </a:prstGeom>
                <a:solidFill>
                  <a:srgbClr val="F5F5F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CE1023F6-7F22-7AED-3D12-9EADE06579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2898" y="3731052"/>
                  <a:ext cx="2349611" cy="242246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C0EB570-51ED-1C66-25BB-C5B0CC3DA9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80691" y="3677854"/>
                      <a:ext cx="7498080" cy="922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 anchor="ctr" anchorCtr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𝑒𝑎𝑑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he-IL" sz="2400" dirty="0"/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C0EB570-51ED-1C66-25BB-C5B0CC3DA92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80691" y="3677854"/>
                      <a:ext cx="7498080" cy="92217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D0F2FBE-D8CC-33DD-82E8-16B308EE24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2508" y="5321765"/>
                      <a:ext cx="8231905" cy="922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 anchor="ctr" anchorCtr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𝑡𝑎𝑖𝑙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𝑢𝑛𝑑𝑒𝑓𝑖𝑛𝑒𝑑</m:t>
                            </m:r>
                          </m:oMath>
                        </m:oMathPara>
                      </a14:m>
                      <a:endParaRPr lang="he-IL" sz="32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D0F2FBE-D8CC-33DD-82E8-16B308EE24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2508" y="5321765"/>
                      <a:ext cx="8231905" cy="92217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3" name="Callout: Bent Line 22">
                <a:extLst>
                  <a:ext uri="{FF2B5EF4-FFF2-40B4-BE49-F238E27FC236}">
                    <a16:creationId xmlns:a16="http://schemas.microsoft.com/office/drawing/2014/main" id="{D010C99D-5681-8EA7-3076-C308598346E9}"/>
                  </a:ext>
                </a:extLst>
              </p:cNvPr>
              <p:cNvSpPr/>
              <p:nvPr/>
            </p:nvSpPr>
            <p:spPr>
              <a:xfrm>
                <a:off x="8074667" y="4748326"/>
                <a:ext cx="1217117" cy="397164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177616"/>
                  <a:gd name="adj6" fmla="val -16548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Undefined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7" name="Callout: Bent Line 26">
              <a:extLst>
                <a:ext uri="{FF2B5EF4-FFF2-40B4-BE49-F238E27FC236}">
                  <a16:creationId xmlns:a16="http://schemas.microsoft.com/office/drawing/2014/main" id="{C6FFD42B-C9A5-0022-A76D-F5B011A73101}"/>
                </a:ext>
              </a:extLst>
            </p:cNvPr>
            <p:cNvSpPr/>
            <p:nvPr/>
          </p:nvSpPr>
          <p:spPr>
            <a:xfrm>
              <a:off x="9699922" y="3990108"/>
              <a:ext cx="1217117" cy="116741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5398"/>
                <a:gd name="adj6" fmla="val -15789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Something that never happened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3228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1055031" y="980724"/>
            <a:ext cx="749808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dirty="0"/>
              <a:t>Relation between surprise and probability</a:t>
            </a:r>
            <a:endParaRPr lang="he-I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070887-F34C-BB64-3367-728E53ADAC2B}"/>
              </a:ext>
            </a:extLst>
          </p:cNvPr>
          <p:cNvGrpSpPr/>
          <p:nvPr/>
        </p:nvGrpSpPr>
        <p:grpSpPr>
          <a:xfrm>
            <a:off x="855889" y="1435941"/>
            <a:ext cx="9884252" cy="4873265"/>
            <a:chOff x="855889" y="1435941"/>
            <a:chExt cx="9884252" cy="48732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E0A3E8-2A3C-B649-2AB4-7FC9FE3A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889" y="1435941"/>
              <a:ext cx="9884252" cy="48732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62A0BE-E795-1384-9963-70F6CF0C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7844" y="2116283"/>
              <a:ext cx="5442297" cy="1615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88402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633895" y="1075266"/>
            <a:ext cx="7498080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sz="2000" dirty="0"/>
              <a:t>Assuming the probability of tossing a coin it 0.9 head and 0.1 for tail</a:t>
            </a:r>
            <a:endParaRPr lang="he-IL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DC922A-B54E-9F91-EEA3-829CCE0F84C0}"/>
              </a:ext>
            </a:extLst>
          </p:cNvPr>
          <p:cNvGrpSpPr/>
          <p:nvPr/>
        </p:nvGrpSpPr>
        <p:grpSpPr>
          <a:xfrm>
            <a:off x="633895" y="1952419"/>
            <a:ext cx="10078857" cy="2953162"/>
            <a:chOff x="758586" y="2037482"/>
            <a:chExt cx="10078857" cy="29531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69D7A-DFC7-216F-0FA2-515089B12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586" y="2037482"/>
              <a:ext cx="10078857" cy="29531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ADBC32-B75F-0C71-AF48-CB9E8D6DC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04048" y="3852546"/>
              <a:ext cx="233395" cy="39058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C4E23-B050-5297-BF5A-04B78AF983D4}"/>
              </a:ext>
            </a:extLst>
          </p:cNvPr>
          <p:cNvGrpSpPr/>
          <p:nvPr/>
        </p:nvGrpSpPr>
        <p:grpSpPr>
          <a:xfrm>
            <a:off x="633895" y="5114773"/>
            <a:ext cx="8532315" cy="410267"/>
            <a:chOff x="519320" y="5382624"/>
            <a:chExt cx="8532315" cy="410267"/>
          </a:xfrm>
        </p:grpSpPr>
        <p:sp>
          <p:nvSpPr>
            <p:cNvPr id="16" name="Callout: Bent Line 15">
              <a:extLst>
                <a:ext uri="{FF2B5EF4-FFF2-40B4-BE49-F238E27FC236}">
                  <a16:creationId xmlns:a16="http://schemas.microsoft.com/office/drawing/2014/main" id="{8FD5FF42-4A42-E396-C30C-54C2AC87DBA5}"/>
                </a:ext>
              </a:extLst>
            </p:cNvPr>
            <p:cNvSpPr/>
            <p:nvPr/>
          </p:nvSpPr>
          <p:spPr>
            <a:xfrm rot="10800000">
              <a:off x="519320" y="5392780"/>
              <a:ext cx="8366059" cy="400111"/>
            </a:xfrm>
            <a:prstGeom prst="borderCallout2">
              <a:avLst>
                <a:gd name="adj1" fmla="val 31096"/>
                <a:gd name="adj2" fmla="val -826"/>
                <a:gd name="adj3" fmla="val 29861"/>
                <a:gd name="adj4" fmla="val -11368"/>
                <a:gd name="adj5" fmla="val 243333"/>
                <a:gd name="adj6" fmla="val -11346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lvl="1"/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263F8B-6078-2280-3B47-BE9A0BE58FD7}"/>
                </a:ext>
              </a:extLst>
            </p:cNvPr>
            <p:cNvSpPr txBox="1"/>
            <p:nvPr/>
          </p:nvSpPr>
          <p:spPr>
            <a:xfrm>
              <a:off x="685577" y="5382624"/>
              <a:ext cx="8366058" cy="369332"/>
            </a:xfrm>
            <a:prstGeom prst="rect">
              <a:avLst/>
            </a:prstGeom>
            <a:noFill/>
          </p:spPr>
          <p:txBody>
            <a:bodyPr wrap="square" rtlCol="1" anchor="ctr" anchorCtr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The probability of getting tail is much rare the getting head the surprise is much larger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2015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80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6EC43F-1000-F87C-886E-3D49DD5F99E7}"/>
                  </a:ext>
                </a:extLst>
              </p:cNvPr>
              <p:cNvSpPr txBox="1"/>
              <p:nvPr/>
            </p:nvSpPr>
            <p:spPr>
              <a:xfrm>
                <a:off x="513080" y="820489"/>
                <a:ext cx="9252751" cy="784830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/>
                  <a:t>Assuming a sequence of events each with probability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𝑒𝑎𝑑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𝑡𝑎𝑖𝑙</m:t>
                        </m:r>
                      </m:e>
                    </m:d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𝑒𝑣𝑒𝑛𝑡𝑠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 …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6EC43F-1000-F87C-886E-3D49DD5F9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0" y="820489"/>
                <a:ext cx="9252751" cy="784830"/>
              </a:xfrm>
              <a:prstGeom prst="rect">
                <a:avLst/>
              </a:prstGeom>
              <a:blipFill>
                <a:blip r:embed="rId2"/>
                <a:stretch>
                  <a:fillRect l="-659" t="-3906" b="-140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C5A920-4C55-8600-AE3E-4A56ACCD6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77" y="2697352"/>
            <a:ext cx="2341508" cy="2299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1EFCA-832F-5862-EEB2-092975C0FA1C}"/>
                  </a:ext>
                </a:extLst>
              </p:cNvPr>
              <p:cNvSpPr txBox="1"/>
              <p:nvPr/>
            </p:nvSpPr>
            <p:spPr>
              <a:xfrm>
                <a:off x="2857824" y="1768765"/>
                <a:ext cx="8766130" cy="359252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𝑆𝑢𝑝𝑟𝑖𝑠𝑒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𝑒𝑣𝑒𝑛𝑡𝑠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𝑒𝑣𝑒𝑛𝑡𝑠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dirty="0"/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he-IL" sz="2000" dirty="0"/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−[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)</m:t>
                    </m:r>
                    <m:r>
                      <m:rPr>
                        <m:nor/>
                      </m:rPr>
                      <a:rPr lang="he-IL" sz="2000" dirty="0"/>
                      <m:t> </m:t>
                    </m:r>
                  </m:oMath>
                </a14:m>
                <a:r>
                  <a:rPr lang="en-US" sz="2000" dirty="0"/>
                  <a:t>)]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)+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)…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dirty="0"/>
                            <m:t>))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))</m:t>
                    </m:r>
                  </m:oMath>
                </a14:m>
                <a:endParaRPr lang="en-US" sz="2000" dirty="0"/>
              </a:p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1EFCA-832F-5862-EEB2-092975C0F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824" y="1768765"/>
                <a:ext cx="8766130" cy="3592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D8AD723-728D-758B-8307-DD601247BB65}"/>
              </a:ext>
            </a:extLst>
          </p:cNvPr>
          <p:cNvGrpSpPr/>
          <p:nvPr/>
        </p:nvGrpSpPr>
        <p:grpSpPr>
          <a:xfrm>
            <a:off x="624656" y="5374403"/>
            <a:ext cx="8602510" cy="1000022"/>
            <a:chOff x="567351" y="5318778"/>
            <a:chExt cx="8602510" cy="100002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1D4AFB4-7319-1E84-5975-2F757C7DE233}"/>
                </a:ext>
              </a:extLst>
            </p:cNvPr>
            <p:cNvSpPr/>
            <p:nvPr/>
          </p:nvSpPr>
          <p:spPr>
            <a:xfrm>
              <a:off x="567351" y="5705489"/>
              <a:ext cx="8602510" cy="613311"/>
            </a:xfrm>
            <a:prstGeom prst="roundRect">
              <a:avLst/>
            </a:prstGeom>
            <a:solidFill>
              <a:srgbClr val="F5F5F5"/>
            </a:solidFill>
            <a:ln>
              <a:solidFill>
                <a:srgbClr val="E17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Surprise of sequence of events is the </a:t>
              </a:r>
              <a:r>
                <a:rPr lang="en-US" sz="2000" b="1" i="1" dirty="0">
                  <a:solidFill>
                    <a:schemeClr val="bg1">
                      <a:lumMod val="50000"/>
                    </a:schemeClr>
                  </a:solidFill>
                </a:rPr>
                <a:t>sum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 of surprises of each individual event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AF0845-3296-F107-574B-A52071130C03}"/>
                </a:ext>
              </a:extLst>
            </p:cNvPr>
            <p:cNvCxnSpPr>
              <a:stCxn id="10" idx="0"/>
            </p:cNvCxnSpPr>
            <p:nvPr/>
          </p:nvCxnSpPr>
          <p:spPr>
            <a:xfrm flipV="1">
              <a:off x="4868606" y="5318778"/>
              <a:ext cx="0" cy="386711"/>
            </a:xfrm>
            <a:prstGeom prst="straightConnector1">
              <a:avLst/>
            </a:prstGeom>
            <a:ln>
              <a:solidFill>
                <a:srgbClr val="E17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llout: Bent Line 20">
                <a:extLst>
                  <a:ext uri="{FF2B5EF4-FFF2-40B4-BE49-F238E27FC236}">
                    <a16:creationId xmlns:a16="http://schemas.microsoft.com/office/drawing/2014/main" id="{820DF72B-75D2-B77A-FBEA-53F4AE0F0099}"/>
                  </a:ext>
                </a:extLst>
              </p:cNvPr>
              <p:cNvSpPr/>
              <p:nvPr/>
            </p:nvSpPr>
            <p:spPr>
              <a:xfrm>
                <a:off x="7559967" y="4924102"/>
                <a:ext cx="3870029" cy="727180"/>
              </a:xfrm>
              <a:prstGeom prst="borderCallout2">
                <a:avLst>
                  <a:gd name="adj1" fmla="val 13670"/>
                  <a:gd name="adj2" fmla="val -695"/>
                  <a:gd name="adj3" fmla="val 13669"/>
                  <a:gd name="adj4" fmla="val -31941"/>
                  <a:gd name="adj5" fmla="val -8165"/>
                  <a:gd name="adj6" fmla="val -31869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Callout: Bent Line 20">
                <a:extLst>
                  <a:ext uri="{FF2B5EF4-FFF2-40B4-BE49-F238E27FC236}">
                    <a16:creationId xmlns:a16="http://schemas.microsoft.com/office/drawing/2014/main" id="{820DF72B-75D2-B77A-FBEA-53F4AE0F0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967" y="4924102"/>
                <a:ext cx="3870029" cy="727180"/>
              </a:xfrm>
              <a:prstGeom prst="borderCallout2">
                <a:avLst>
                  <a:gd name="adj1" fmla="val 13670"/>
                  <a:gd name="adj2" fmla="val -695"/>
                  <a:gd name="adj3" fmla="val 13669"/>
                  <a:gd name="adj4" fmla="val -31941"/>
                  <a:gd name="adj5" fmla="val -8165"/>
                  <a:gd name="adj6" fmla="val -3186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E17700"/>
                </a:solidFill>
                <a:tailEnd type="triangle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95229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703605" cy="5932448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42231" y="840387"/>
            <a:ext cx="9739284" cy="707886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Let’s see an example, suppose we want to estimate the total </a:t>
            </a:r>
            <a:r>
              <a:rPr lang="en-US" sz="2000" b="1" dirty="0"/>
              <a:t>Surprise</a:t>
            </a:r>
            <a:r>
              <a:rPr lang="en-US" sz="2000" dirty="0"/>
              <a:t> after flipping a coin </a:t>
            </a:r>
            <a:r>
              <a:rPr lang="en-US" sz="2000" b="1" dirty="0"/>
              <a:t>100</a:t>
            </a:r>
            <a:r>
              <a:rPr lang="en-US" sz="2000" dirty="0"/>
              <a:t> times. </a:t>
            </a:r>
            <a:endParaRPr lang="en-US" sz="20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56113-71A0-3DE9-2D53-CFA695F8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31" y="1749013"/>
            <a:ext cx="2301351" cy="1425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/>
              <p:nvPr/>
            </p:nvSpPr>
            <p:spPr>
              <a:xfrm>
                <a:off x="242231" y="2295695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31" y="2295695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r="-10000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46164" y="2738392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64" y="2738392"/>
                <a:ext cx="609600" cy="369332"/>
              </a:xfrm>
              <a:prstGeom prst="rect">
                <a:avLst/>
              </a:prstGeom>
              <a:blipFill>
                <a:blip r:embed="rId4"/>
                <a:stretch>
                  <a:fillRect r="-6000"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18CF3EA-C924-390F-A11B-71467E77C2AA}"/>
              </a:ext>
            </a:extLst>
          </p:cNvPr>
          <p:cNvGrpSpPr/>
          <p:nvPr/>
        </p:nvGrpSpPr>
        <p:grpSpPr>
          <a:xfrm>
            <a:off x="3253842" y="1463977"/>
            <a:ext cx="2204847" cy="1604080"/>
            <a:chOff x="3253842" y="1463977"/>
            <a:chExt cx="2204847" cy="16040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A2EE97-18CB-58EF-7A21-9F684EA561D8}"/>
                    </a:ext>
                  </a:extLst>
                </p:cNvPr>
                <p:cNvSpPr txBox="1"/>
                <p:nvPr/>
              </p:nvSpPr>
              <p:spPr>
                <a:xfrm>
                  <a:off x="3253842" y="2698725"/>
                  <a:ext cx="2204847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A2EE97-18CB-58EF-7A21-9F684EA56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3842" y="2698725"/>
                  <a:ext cx="220484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7989FDA-8932-C422-82C1-8963349B5D8B}"/>
                </a:ext>
              </a:extLst>
            </p:cNvPr>
            <p:cNvGrpSpPr/>
            <p:nvPr/>
          </p:nvGrpSpPr>
          <p:grpSpPr>
            <a:xfrm>
              <a:off x="3420098" y="1463977"/>
              <a:ext cx="2025639" cy="1600179"/>
              <a:chOff x="3420098" y="1463977"/>
              <a:chExt cx="2025639" cy="1600179"/>
            </a:xfrm>
          </p:grpSpPr>
          <p:sp>
            <p:nvSpPr>
              <p:cNvPr id="16" name="Callout: Line 15">
                <a:extLst>
                  <a:ext uri="{FF2B5EF4-FFF2-40B4-BE49-F238E27FC236}">
                    <a16:creationId xmlns:a16="http://schemas.microsoft.com/office/drawing/2014/main" id="{8C28C538-E4EB-D61D-6413-F7AC29EFEDD2}"/>
                  </a:ext>
                </a:extLst>
              </p:cNvPr>
              <p:cNvSpPr/>
              <p:nvPr/>
            </p:nvSpPr>
            <p:spPr>
              <a:xfrm>
                <a:off x="4115701" y="1463977"/>
                <a:ext cx="1330036" cy="916014"/>
              </a:xfrm>
              <a:prstGeom prst="borderCallout1">
                <a:avLst>
                  <a:gd name="adj1" fmla="val 18750"/>
                  <a:gd name="adj2" fmla="val -8333"/>
                  <a:gd name="adj3" fmla="val 132666"/>
                  <a:gd name="adj4" fmla="val -9166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Expected number of heads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8A9BA86-431D-E495-D896-254D33264534}"/>
                  </a:ext>
                </a:extLst>
              </p:cNvPr>
              <p:cNvSpPr/>
              <p:nvPr/>
            </p:nvSpPr>
            <p:spPr>
              <a:xfrm>
                <a:off x="3420098" y="2698725"/>
                <a:ext cx="1198084" cy="365431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2C4C96-D05E-E052-8058-5B58C5831017}"/>
              </a:ext>
            </a:extLst>
          </p:cNvPr>
          <p:cNvGrpSpPr/>
          <p:nvPr/>
        </p:nvGrpSpPr>
        <p:grpSpPr>
          <a:xfrm>
            <a:off x="3300964" y="1472389"/>
            <a:ext cx="5917412" cy="1702377"/>
            <a:chOff x="3319436" y="1472389"/>
            <a:chExt cx="5917412" cy="1702377"/>
          </a:xfrm>
        </p:grpSpPr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F4276F16-8E0E-D648-3B62-815813193D19}"/>
                </a:ext>
              </a:extLst>
            </p:cNvPr>
            <p:cNvSpPr/>
            <p:nvPr/>
          </p:nvSpPr>
          <p:spPr>
            <a:xfrm>
              <a:off x="6807546" y="1472389"/>
              <a:ext cx="2429302" cy="916014"/>
            </a:xfrm>
            <a:prstGeom prst="borderCallout2">
              <a:avLst>
                <a:gd name="adj1" fmla="val 18750"/>
                <a:gd name="adj2" fmla="val -8333"/>
                <a:gd name="adj3" fmla="val 19337"/>
                <a:gd name="adj4" fmla="val -16667"/>
                <a:gd name="adj5" fmla="val 151676"/>
                <a:gd name="adj6" fmla="val -56009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How much 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Surprise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we expect from getting 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Heads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100 coin flips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989C83-D235-49F2-A1F8-390234C96D10}"/>
                </a:ext>
              </a:extLst>
            </p:cNvPr>
            <p:cNvSpPr/>
            <p:nvPr/>
          </p:nvSpPr>
          <p:spPr>
            <a:xfrm>
              <a:off x="3319436" y="2549236"/>
              <a:ext cx="2126301" cy="625530"/>
            </a:xfrm>
            <a:prstGeom prst="rect">
              <a:avLst/>
            </a:prstGeom>
            <a:noFill/>
            <a:ln w="22225">
              <a:solidFill>
                <a:srgbClr val="E177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3B2042-8EE9-86C1-9A5E-4877CBAC08B4}"/>
                  </a:ext>
                </a:extLst>
              </p:cNvPr>
              <p:cNvSpPr txBox="1"/>
              <p:nvPr/>
            </p:nvSpPr>
            <p:spPr>
              <a:xfrm>
                <a:off x="6031344" y="2709291"/>
                <a:ext cx="2204847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32</a:t>
                </a:r>
                <a:endParaRPr lang="he-IL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3B2042-8EE9-86C1-9A5E-4877CBAC0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344" y="2709291"/>
                <a:ext cx="2204847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774C5330-6773-84E9-84EF-CFF778C184A0}"/>
              </a:ext>
            </a:extLst>
          </p:cNvPr>
          <p:cNvGrpSpPr/>
          <p:nvPr/>
        </p:nvGrpSpPr>
        <p:grpSpPr>
          <a:xfrm>
            <a:off x="4448040" y="2707137"/>
            <a:ext cx="3443706" cy="1887393"/>
            <a:chOff x="4453384" y="2694572"/>
            <a:chExt cx="3443706" cy="188739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36F83D-F23A-B15A-649B-A4B0400BA352}"/>
                </a:ext>
              </a:extLst>
            </p:cNvPr>
            <p:cNvSpPr/>
            <p:nvPr/>
          </p:nvSpPr>
          <p:spPr>
            <a:xfrm>
              <a:off x="6062767" y="2694572"/>
              <a:ext cx="1834323" cy="365431"/>
            </a:xfrm>
            <a:prstGeom prst="rect">
              <a:avLst/>
            </a:prstGeom>
            <a:noFill/>
            <a:ln>
              <a:solidFill>
                <a:srgbClr val="E177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7A75A0-1542-05E3-0D86-CE0B57816945}"/>
                </a:ext>
              </a:extLst>
            </p:cNvPr>
            <p:cNvGrpSpPr/>
            <p:nvPr/>
          </p:nvGrpSpPr>
          <p:grpSpPr>
            <a:xfrm>
              <a:off x="4453384" y="3051592"/>
              <a:ext cx="2211378" cy="1530373"/>
              <a:chOff x="4453384" y="3051592"/>
              <a:chExt cx="2211378" cy="153037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50D83F6-E1E1-86D2-8A57-82A763FF0C1E}"/>
                  </a:ext>
                </a:extLst>
              </p:cNvPr>
              <p:cNvSpPr/>
              <p:nvPr/>
            </p:nvSpPr>
            <p:spPr>
              <a:xfrm>
                <a:off x="4453384" y="3772271"/>
                <a:ext cx="1746019" cy="809694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Expected number of tails</a:t>
                </a:r>
                <a:endParaRPr lang="he-IL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37" name="Connector: Elbow 36">
                <a:extLst>
                  <a:ext uri="{FF2B5EF4-FFF2-40B4-BE49-F238E27FC236}">
                    <a16:creationId xmlns:a16="http://schemas.microsoft.com/office/drawing/2014/main" id="{6E172E1F-8232-E8F1-491B-FBEE778651C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869319" y="3381676"/>
                <a:ext cx="1125527" cy="465359"/>
              </a:xfrm>
              <a:prstGeom prst="bentConnector3">
                <a:avLst>
                  <a:gd name="adj1" fmla="val -1699"/>
                </a:avLst>
              </a:prstGeom>
              <a:ln>
                <a:solidFill>
                  <a:srgbClr val="E177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1F7614-0E6A-43E3-A485-7DAF83DD9B3C}"/>
              </a:ext>
            </a:extLst>
          </p:cNvPr>
          <p:cNvGrpSpPr/>
          <p:nvPr/>
        </p:nvGrpSpPr>
        <p:grpSpPr>
          <a:xfrm>
            <a:off x="5916777" y="2539598"/>
            <a:ext cx="4595593" cy="2234630"/>
            <a:chOff x="5916777" y="2539598"/>
            <a:chExt cx="4595593" cy="223463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F4D2D3D-81EC-8175-9956-40411B06AC81}"/>
                </a:ext>
              </a:extLst>
            </p:cNvPr>
            <p:cNvGrpSpPr/>
            <p:nvPr/>
          </p:nvGrpSpPr>
          <p:grpSpPr>
            <a:xfrm>
              <a:off x="5916777" y="2539598"/>
              <a:ext cx="4595593" cy="2234630"/>
              <a:chOff x="5916777" y="2484182"/>
              <a:chExt cx="4595593" cy="223463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157CEE-72CF-AE42-9421-039307FF3DD4}"/>
                  </a:ext>
                </a:extLst>
              </p:cNvPr>
              <p:cNvSpPr/>
              <p:nvPr/>
            </p:nvSpPr>
            <p:spPr>
              <a:xfrm>
                <a:off x="8153849" y="3547936"/>
                <a:ext cx="2358521" cy="1170876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How much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Surprise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we expect from getting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Tails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100 coin flips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2AF2F34-95E7-8333-81E9-7249D4A53182}"/>
                  </a:ext>
                </a:extLst>
              </p:cNvPr>
              <p:cNvSpPr/>
              <p:nvPr/>
            </p:nvSpPr>
            <p:spPr>
              <a:xfrm>
                <a:off x="5916777" y="2484182"/>
                <a:ext cx="2126301" cy="625530"/>
              </a:xfrm>
              <a:prstGeom prst="rect">
                <a:avLst/>
              </a:prstGeom>
              <a:noFill/>
              <a:ln w="22225">
                <a:solidFill>
                  <a:srgbClr val="E177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A73DE9AF-706C-056D-0F42-C8E59BE8C1E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rot="10800000">
              <a:off x="6979928" y="3165129"/>
              <a:ext cx="1167038" cy="1026709"/>
            </a:xfrm>
            <a:prstGeom prst="bentConnector2">
              <a:avLst/>
            </a:prstGeom>
            <a:ln>
              <a:solidFill>
                <a:srgbClr val="E17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6DD924-052C-EF97-E6E3-35F1D60A5EE2}"/>
              </a:ext>
            </a:extLst>
          </p:cNvPr>
          <p:cNvGrpSpPr/>
          <p:nvPr/>
        </p:nvGrpSpPr>
        <p:grpSpPr>
          <a:xfrm>
            <a:off x="2078183" y="2719920"/>
            <a:ext cx="3774121" cy="3285020"/>
            <a:chOff x="2078183" y="2719920"/>
            <a:chExt cx="3774121" cy="3285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23CAC16-2126-75F5-A384-96C653491CFC}"/>
                    </a:ext>
                  </a:extLst>
                </p:cNvPr>
                <p:cNvSpPr txBox="1"/>
                <p:nvPr/>
              </p:nvSpPr>
              <p:spPr>
                <a:xfrm>
                  <a:off x="5504874" y="2719920"/>
                  <a:ext cx="34743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23CAC16-2126-75F5-A384-96C653491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874" y="2719920"/>
                  <a:ext cx="3474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8E420BD-DBEA-2D10-4DEE-06093F0A88CC}"/>
                </a:ext>
              </a:extLst>
            </p:cNvPr>
            <p:cNvGrpSpPr/>
            <p:nvPr/>
          </p:nvGrpSpPr>
          <p:grpSpPr>
            <a:xfrm>
              <a:off x="2078183" y="3089252"/>
              <a:ext cx="3600405" cy="2915688"/>
              <a:chOff x="4260080" y="1666277"/>
              <a:chExt cx="2371939" cy="2915688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B01D8A-B0D4-2E04-31CB-980442409CA3}"/>
                  </a:ext>
                </a:extLst>
              </p:cNvPr>
              <p:cNvSpPr/>
              <p:nvPr/>
            </p:nvSpPr>
            <p:spPr>
              <a:xfrm>
                <a:off x="4260080" y="3583134"/>
                <a:ext cx="1939324" cy="998831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Now we can add the terms together to find out the total </a:t>
                </a: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</a:rPr>
                  <a:t>Surprise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= </a:t>
                </a:r>
                <a:r>
                  <a:rPr lang="en-US" sz="1800" dirty="0">
                    <a:solidFill>
                      <a:srgbClr val="0070C0"/>
                    </a:solidFill>
                  </a:rPr>
                  <a:t>46.7</a:t>
                </a:r>
                <a:endParaRPr lang="he-IL" sz="18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C415E77E-10DB-7C5F-A20F-EA4197302D48}"/>
                  </a:ext>
                </a:extLst>
              </p:cNvPr>
              <p:cNvCxnSpPr>
                <a:cxnSpLocks/>
                <a:endCxn id="49" idx="2"/>
              </p:cNvCxnSpPr>
              <p:nvPr/>
            </p:nvCxnSpPr>
            <p:spPr>
              <a:xfrm rot="5400000" flipH="1" flipV="1">
                <a:off x="5160290" y="2705390"/>
                <a:ext cx="2510842" cy="432616"/>
              </a:xfrm>
              <a:prstGeom prst="bentConnector3">
                <a:avLst>
                  <a:gd name="adj1" fmla="val -29"/>
                </a:avLst>
              </a:prstGeom>
              <a:ln>
                <a:solidFill>
                  <a:srgbClr val="E177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2111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91083"/>
            <a:ext cx="11580313" cy="5871920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60706" y="791083"/>
            <a:ext cx="9739284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So far, we calculate Surprise but about Entropy?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/>
              <p:nvPr/>
            </p:nvSpPr>
            <p:spPr>
              <a:xfrm>
                <a:off x="260706" y="1306873"/>
                <a:ext cx="1156183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𝑑𝑖𝑣𝑖𝑑𝑒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𝑺𝒖𝒑𝒓𝒊𝒔𝒆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𝑡𝑜𝑠𝑠𝑒𝑠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𝑎𝑣𝑟𝑎𝑔𝑒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𝑎𝑚𝑜𝑢𝑛𝑡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𝑺𝒖𝒑𝒊𝒓𝒔𝒆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06" y="1306873"/>
                <a:ext cx="11561838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907587" y="2669503"/>
                <a:ext cx="6818303" cy="62985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587" y="2669503"/>
                <a:ext cx="6818303" cy="629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046DFFB0-D9A7-56FB-D3B8-5ACD7068802C}"/>
              </a:ext>
            </a:extLst>
          </p:cNvPr>
          <p:cNvSpPr/>
          <p:nvPr/>
        </p:nvSpPr>
        <p:spPr>
          <a:xfrm>
            <a:off x="8675116" y="2052420"/>
            <a:ext cx="2429302" cy="627558"/>
          </a:xfrm>
          <a:prstGeom prst="borderCallout2">
            <a:avLst>
              <a:gd name="adj1" fmla="val 18750"/>
              <a:gd name="adj2" fmla="val -8333"/>
              <a:gd name="adj3" fmla="val 19337"/>
              <a:gd name="adj4" fmla="val -16667"/>
              <a:gd name="adj5" fmla="val 130777"/>
              <a:gd name="adj6" fmla="val -27873"/>
            </a:avLst>
          </a:prstGeo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Average amount of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Surprise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per coin toss</a:t>
            </a:r>
            <a:endParaRPr lang="he-I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7C3DDE-977F-BAA1-6EF3-B843B7CDB5C9}"/>
              </a:ext>
            </a:extLst>
          </p:cNvPr>
          <p:cNvSpPr/>
          <p:nvPr/>
        </p:nvSpPr>
        <p:spPr>
          <a:xfrm>
            <a:off x="1970095" y="4031024"/>
            <a:ext cx="8841068" cy="12809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216000" rtlCol="1" anchor="ctr" anchorCtr="0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Entropy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= The average Surprise expected on every event</a:t>
            </a:r>
            <a:endParaRPr lang="he-I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9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91083"/>
            <a:ext cx="11580313" cy="5871920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60706" y="791083"/>
            <a:ext cx="9739284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The formal equation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907033" y="1522421"/>
                <a:ext cx="5532581" cy="62985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𝑆𝑢𝑝𝑟𝑖𝑠𝑒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033" y="1522421"/>
                <a:ext cx="5532581" cy="629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67D6B817-6D50-E5C3-EB62-73E2E5CA87EF}"/>
              </a:ext>
            </a:extLst>
          </p:cNvPr>
          <p:cNvGrpSpPr/>
          <p:nvPr/>
        </p:nvGrpSpPr>
        <p:grpSpPr>
          <a:xfrm>
            <a:off x="5130348" y="1568069"/>
            <a:ext cx="2336197" cy="568649"/>
            <a:chOff x="5130348" y="1568069"/>
            <a:chExt cx="2336197" cy="568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D362C4-3DD1-5BCF-ABD1-E131DF4DBD43}"/>
                </a:ext>
              </a:extLst>
            </p:cNvPr>
            <p:cNvGrpSpPr/>
            <p:nvPr/>
          </p:nvGrpSpPr>
          <p:grpSpPr>
            <a:xfrm>
              <a:off x="5130348" y="1601426"/>
              <a:ext cx="364233" cy="237670"/>
              <a:chOff x="1959565" y="2507032"/>
              <a:chExt cx="364233" cy="23767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9D30BC9-7CE0-90A9-018E-6D0FADBA5C9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5D2EBE4-2180-0CCC-C955-C00F0E766DFA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957AFD4-FFE2-8B99-6F7C-6F4A5707A7F4}"/>
                </a:ext>
              </a:extLst>
            </p:cNvPr>
            <p:cNvGrpSpPr/>
            <p:nvPr/>
          </p:nvGrpSpPr>
          <p:grpSpPr>
            <a:xfrm>
              <a:off x="6096000" y="1899048"/>
              <a:ext cx="364233" cy="237670"/>
              <a:chOff x="1959565" y="2507032"/>
              <a:chExt cx="364233" cy="23767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509F6A-071C-4E70-7F33-CDDF56F2902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B076277-5BF0-6C2A-D914-9E9151276B17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E9516D-0E31-9EB4-A217-A49146BA8318}"/>
                </a:ext>
              </a:extLst>
            </p:cNvPr>
            <p:cNvGrpSpPr/>
            <p:nvPr/>
          </p:nvGrpSpPr>
          <p:grpSpPr>
            <a:xfrm>
              <a:off x="7102312" y="1568069"/>
              <a:ext cx="364233" cy="237670"/>
              <a:chOff x="1959565" y="2507032"/>
              <a:chExt cx="364233" cy="23767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4F82EF0-615D-851E-1571-7AAEDC3B1F7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A8AF30-AFAC-BD3D-D3C5-450069F988E3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Arrow: Down 25">
            <a:extLst>
              <a:ext uri="{FF2B5EF4-FFF2-40B4-BE49-F238E27FC236}">
                <a16:creationId xmlns:a16="http://schemas.microsoft.com/office/drawing/2014/main" id="{D4F555E4-ED1B-96E3-A3D5-A92F67342CAB}"/>
              </a:ext>
            </a:extLst>
          </p:cNvPr>
          <p:cNvSpPr/>
          <p:nvPr/>
        </p:nvSpPr>
        <p:spPr>
          <a:xfrm>
            <a:off x="5522021" y="2270934"/>
            <a:ext cx="302604" cy="421839"/>
          </a:xfrm>
          <a:prstGeom prst="downArrow">
            <a:avLst/>
          </a:prstGeom>
          <a:noFill/>
          <a:ln>
            <a:solidFill>
              <a:srgbClr val="E1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3B1C77-1EB0-C33C-60B9-6B2393594840}"/>
              </a:ext>
            </a:extLst>
          </p:cNvPr>
          <p:cNvGrpSpPr/>
          <p:nvPr/>
        </p:nvGrpSpPr>
        <p:grpSpPr>
          <a:xfrm>
            <a:off x="2907033" y="2336365"/>
            <a:ext cx="8749258" cy="886624"/>
            <a:chOff x="2907033" y="2336365"/>
            <a:chExt cx="8749258" cy="8866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E78C0B-95AF-5550-5ACD-3B40A9B4544B}"/>
                    </a:ext>
                  </a:extLst>
                </p:cNvPr>
                <p:cNvSpPr txBox="1"/>
                <p:nvPr/>
              </p:nvSpPr>
              <p:spPr>
                <a:xfrm>
                  <a:off x="2907033" y="2853657"/>
                  <a:ext cx="4194052" cy="369332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𝑆𝑢𝑝𝑟𝑖𝑠𝑒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E78C0B-95AF-5550-5ACD-3B40A9B45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033" y="2853657"/>
                  <a:ext cx="4194052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llout: Bent Line 27">
                  <a:extLst>
                    <a:ext uri="{FF2B5EF4-FFF2-40B4-BE49-F238E27FC236}">
                      <a16:creationId xmlns:a16="http://schemas.microsoft.com/office/drawing/2014/main" id="{668EDDBD-DBB0-56F7-9187-5F7F7EBC7666}"/>
                    </a:ext>
                  </a:extLst>
                </p:cNvPr>
                <p:cNvSpPr/>
                <p:nvPr/>
              </p:nvSpPr>
              <p:spPr>
                <a:xfrm>
                  <a:off x="7677724" y="2336365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noFill/>
                <a:ln>
                  <a:solidFill>
                    <a:srgbClr val="E177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𝑒𝑎𝑑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𝑒𝑎𝑑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𝑡𝑎𝑖𝑙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𝑡𝑎𝑖𝑙</m:t>
                            </m:r>
                          </m:e>
                        </m:d>
                      </m:oMath>
                    </m:oMathPara>
                  </a14:m>
                  <a:endParaRPr lang="en-US" b="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llout: Bent Line 27">
                  <a:extLst>
                    <a:ext uri="{FF2B5EF4-FFF2-40B4-BE49-F238E27FC236}">
                      <a16:creationId xmlns:a16="http://schemas.microsoft.com/office/drawing/2014/main" id="{668EDDBD-DBB0-56F7-9187-5F7F7EBC7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24" y="2336365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E1770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DB8F42-4671-B496-CD4D-8EE5DF6AB446}"/>
              </a:ext>
            </a:extLst>
          </p:cNvPr>
          <p:cNvGrpSpPr/>
          <p:nvPr/>
        </p:nvGrpSpPr>
        <p:grpSpPr>
          <a:xfrm>
            <a:off x="2907033" y="3526848"/>
            <a:ext cx="6116894" cy="1060320"/>
            <a:chOff x="2907033" y="3360595"/>
            <a:chExt cx="6116894" cy="1060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A00EF9-50F4-4BF8-3688-E2B0818C481C}"/>
                    </a:ext>
                  </a:extLst>
                </p:cNvPr>
                <p:cNvSpPr txBox="1"/>
                <p:nvPr/>
              </p:nvSpPr>
              <p:spPr>
                <a:xfrm>
                  <a:off x="2907033" y="3360595"/>
                  <a:ext cx="6116894" cy="780598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E17700"/>
                                </a:solidFill>
                                <a:latin typeface="Cambria Math" panose="02040503050406030204" pitchFamily="18" charset="0"/>
                              </a:rPr>
                              <m:t>⇒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A00EF9-50F4-4BF8-3688-E2B0818C48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033" y="3360595"/>
                  <a:ext cx="6116894" cy="7805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61FFFF-DE13-B08B-FDFD-B91AB0631646}"/>
                </a:ext>
              </a:extLst>
            </p:cNvPr>
            <p:cNvGrpSpPr/>
            <p:nvPr/>
          </p:nvGrpSpPr>
          <p:grpSpPr>
            <a:xfrm>
              <a:off x="3746443" y="4019470"/>
              <a:ext cx="2211011" cy="401445"/>
              <a:chOff x="3897745" y="4124373"/>
              <a:chExt cx="447852" cy="40144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752246C-8BE8-D3E3-3BE0-0C2751F2D21B}"/>
                  </a:ext>
                </a:extLst>
              </p:cNvPr>
              <p:cNvCxnSpPr/>
              <p:nvPr/>
            </p:nvCxnSpPr>
            <p:spPr>
              <a:xfrm>
                <a:off x="3897745" y="4131957"/>
                <a:ext cx="0" cy="393861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58E9DDA-0FC1-40AF-B476-F0D7912AF0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1393" y="4525818"/>
                <a:ext cx="442426" cy="0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4691F78-6359-D2D2-9792-40DB251189BA}"/>
                  </a:ext>
                </a:extLst>
              </p:cNvPr>
              <p:cNvCxnSpPr/>
              <p:nvPr/>
            </p:nvCxnSpPr>
            <p:spPr>
              <a:xfrm>
                <a:off x="4345597" y="4124373"/>
                <a:ext cx="0" cy="393861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12D9F3E-3A7C-873A-24AC-0D2F4BED092E}"/>
                </a:ext>
              </a:extLst>
            </p:cNvPr>
            <p:cNvGrpSpPr/>
            <p:nvPr/>
          </p:nvGrpSpPr>
          <p:grpSpPr>
            <a:xfrm>
              <a:off x="4416515" y="3896828"/>
              <a:ext cx="2211011" cy="401445"/>
              <a:chOff x="3897745" y="4124373"/>
              <a:chExt cx="447852" cy="401445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1A48509-9345-454E-E526-F2A3BEF1F3AE}"/>
                  </a:ext>
                </a:extLst>
              </p:cNvPr>
              <p:cNvCxnSpPr/>
              <p:nvPr/>
            </p:nvCxnSpPr>
            <p:spPr>
              <a:xfrm>
                <a:off x="3897745" y="4131957"/>
                <a:ext cx="0" cy="393861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284DF7D-69A0-CCF3-4B61-994FEBFA7C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1393" y="4525818"/>
                <a:ext cx="442426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C585793-7043-BA84-2BD6-E3608018BDE2}"/>
                  </a:ext>
                </a:extLst>
              </p:cNvPr>
              <p:cNvCxnSpPr/>
              <p:nvPr/>
            </p:nvCxnSpPr>
            <p:spPr>
              <a:xfrm>
                <a:off x="4345597" y="4124373"/>
                <a:ext cx="0" cy="393861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A032E6-FC9E-BCDA-BA22-3561CA235008}"/>
              </a:ext>
            </a:extLst>
          </p:cNvPr>
          <p:cNvGrpSpPr/>
          <p:nvPr/>
        </p:nvGrpSpPr>
        <p:grpSpPr>
          <a:xfrm>
            <a:off x="2938473" y="4387875"/>
            <a:ext cx="8717818" cy="1712556"/>
            <a:chOff x="2938473" y="4258571"/>
            <a:chExt cx="8717818" cy="1712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B5D30D1-572B-947E-EDFB-B572A8C6A414}"/>
                    </a:ext>
                  </a:extLst>
                </p:cNvPr>
                <p:cNvSpPr txBox="1"/>
                <p:nvPr/>
              </p:nvSpPr>
              <p:spPr>
                <a:xfrm>
                  <a:off x="2938473" y="4835431"/>
                  <a:ext cx="5501141" cy="1135696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=−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nary>
                      </m:oMath>
                    </m:oMathPara>
                  </a14:m>
                  <a:endParaRPr lang="en-US" sz="2800" b="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B5D30D1-572B-947E-EDFB-B572A8C6A4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473" y="4835431"/>
                  <a:ext cx="5501141" cy="11356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llout: Bent Line 45">
                  <a:extLst>
                    <a:ext uri="{FF2B5EF4-FFF2-40B4-BE49-F238E27FC236}">
                      <a16:creationId xmlns:a16="http://schemas.microsoft.com/office/drawing/2014/main" id="{5581EE59-32DF-33A3-E6FB-75633D4567ED}"/>
                    </a:ext>
                  </a:extLst>
                </p:cNvPr>
                <p:cNvSpPr/>
                <p:nvPr/>
              </p:nvSpPr>
              <p:spPr>
                <a:xfrm>
                  <a:off x="7677724" y="4258571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noFill/>
                <a:ln>
                  <a:solidFill>
                    <a:srgbClr val="E177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𝑎𝑛𝑜𝑛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𝑠𝑡𝑎𝑡𝑎𝑛𝑑𝑎𝑟𝑡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𝑒𝑞𝑢𝑎𝑡𝑖𝑜𝑛</m:t>
                        </m:r>
                      </m:oMath>
                    </m:oMathPara>
                  </a14:m>
                  <a:endParaRPr lang="en-US" b="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Callout: Bent Line 45">
                  <a:extLst>
                    <a:ext uri="{FF2B5EF4-FFF2-40B4-BE49-F238E27FC236}">
                      <a16:creationId xmlns:a16="http://schemas.microsoft.com/office/drawing/2014/main" id="{5581EE59-32DF-33A3-E6FB-75633D4567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24" y="4258571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E1770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B38A916-66EC-539C-AC69-EA5DEF962599}"/>
              </a:ext>
            </a:extLst>
          </p:cNvPr>
          <p:cNvSpPr/>
          <p:nvPr/>
        </p:nvSpPr>
        <p:spPr>
          <a:xfrm>
            <a:off x="2781994" y="4813069"/>
            <a:ext cx="5629912" cy="134788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4431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F847D-6071-CB33-8CE8-5F00F31B7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86" y="1066470"/>
            <a:ext cx="1716560" cy="1536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AD3DA3-B5A5-3165-3D9B-6E0DF633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88" y="2978325"/>
            <a:ext cx="1726758" cy="15459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CF8696-7A9D-5E55-2FB3-5F8F6C220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28" y="4851088"/>
            <a:ext cx="1743318" cy="153373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0669CD-4565-7299-EF9D-40C2FEFB118D}"/>
              </a:ext>
            </a:extLst>
          </p:cNvPr>
          <p:cNvSpPr/>
          <p:nvPr/>
        </p:nvSpPr>
        <p:spPr>
          <a:xfrm>
            <a:off x="7389091" y="1073017"/>
            <a:ext cx="4560678" cy="1530301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total Entropy, 0.59, is much closer to the </a:t>
            </a:r>
            <a:r>
              <a:rPr lang="en-US" sz="2000" b="1" dirty="0">
                <a:solidFill>
                  <a:schemeClr val="tx1"/>
                </a:solidFill>
              </a:rPr>
              <a:t>Surprise</a:t>
            </a:r>
            <a:r>
              <a:rPr lang="en-US" sz="2000" dirty="0">
                <a:solidFill>
                  <a:schemeClr val="tx1"/>
                </a:solidFill>
              </a:rPr>
              <a:t> associated with </a:t>
            </a:r>
            <a:r>
              <a:rPr lang="en-US" sz="2000" dirty="0">
                <a:solidFill>
                  <a:srgbClr val="E17700"/>
                </a:solidFill>
              </a:rPr>
              <a:t>orange</a:t>
            </a:r>
            <a:r>
              <a:rPr lang="en-US" sz="2000" dirty="0">
                <a:solidFill>
                  <a:schemeClr val="tx1"/>
                </a:solidFill>
              </a:rPr>
              <a:t> chickens (</a:t>
            </a:r>
            <a:r>
              <a:rPr lang="en-US" sz="2000" dirty="0">
                <a:solidFill>
                  <a:srgbClr val="E17700"/>
                </a:solidFill>
              </a:rPr>
              <a:t>0.22</a:t>
            </a:r>
            <a:r>
              <a:rPr lang="en-US" sz="2000" dirty="0">
                <a:solidFill>
                  <a:schemeClr val="tx1"/>
                </a:solidFill>
              </a:rPr>
              <a:t>) then </a:t>
            </a:r>
            <a:r>
              <a:rPr lang="en-US" sz="2000" dirty="0">
                <a:solidFill>
                  <a:srgbClr val="0070C0"/>
                </a:solidFill>
              </a:rPr>
              <a:t>blue </a:t>
            </a:r>
            <a:r>
              <a:rPr lang="en-US" sz="2000" dirty="0">
                <a:solidFill>
                  <a:schemeClr val="tx1"/>
                </a:solidFill>
              </a:rPr>
              <a:t>chickens (</a:t>
            </a:r>
            <a:r>
              <a:rPr lang="en-US" sz="2000" dirty="0">
                <a:solidFill>
                  <a:srgbClr val="0077C8"/>
                </a:solidFill>
              </a:rPr>
              <a:t>2.81</a:t>
            </a:r>
            <a:r>
              <a:rPr lang="en-US" sz="2000" dirty="0">
                <a:solidFill>
                  <a:schemeClr val="tx1"/>
                </a:solidFill>
              </a:rPr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68D893-EE7C-C8C5-74E1-3B83AA475C9A}"/>
                  </a:ext>
                </a:extLst>
              </p:cNvPr>
              <p:cNvSpPr txBox="1"/>
              <p:nvPr/>
            </p:nvSpPr>
            <p:spPr>
              <a:xfrm>
                <a:off x="2742518" y="543435"/>
                <a:ext cx="6871855" cy="528606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:r>
                  <a:rPr lang="en-US" b="0" dirty="0">
                    <a:solidFill>
                      <a:schemeClr val="tx1"/>
                    </a:solidFill>
                  </a:rPr>
                  <a:t>Let's calculate the entropy of chickens.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𝐸𝑛𝑡𝑟𝑜𝑝𝑦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68D893-EE7C-C8C5-74E1-3B83AA475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518" y="543435"/>
                <a:ext cx="6871855" cy="528606"/>
              </a:xfrm>
              <a:prstGeom prst="rect">
                <a:avLst/>
              </a:prstGeom>
              <a:blipFill>
                <a:blip r:embed="rId5"/>
                <a:stretch>
                  <a:fillRect t="-68966" b="-1137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84481-8659-5A18-AC53-1F9AB316795F}"/>
                  </a:ext>
                </a:extLst>
              </p:cNvPr>
              <p:cNvSpPr txBox="1"/>
              <p:nvPr/>
            </p:nvSpPr>
            <p:spPr>
              <a:xfrm>
                <a:off x="2179287" y="1519908"/>
                <a:ext cx="4696578" cy="5188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 </a:t>
                </a:r>
                <a:r>
                  <a:rPr lang="en-US" i="1" dirty="0">
                    <a:solidFill>
                      <a:srgbClr val="0077C8"/>
                    </a:solidFill>
                  </a:rPr>
                  <a:t>1/7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dirty="0"/>
                  <a:t>) = 0.59 </a:t>
                </a:r>
                <a:endParaRPr lang="he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84481-8659-5A18-AC53-1F9AB3167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1519908"/>
                <a:ext cx="4696578" cy="518860"/>
              </a:xfrm>
              <a:prstGeom prst="rect">
                <a:avLst/>
              </a:prstGeom>
              <a:blipFill>
                <a:blip r:embed="rId6"/>
                <a:stretch>
                  <a:fillRect l="-1038" b="-70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749901-8658-9AEE-DD21-9F622E6528D2}"/>
                  </a:ext>
                </a:extLst>
              </p:cNvPr>
              <p:cNvSpPr txBox="1"/>
              <p:nvPr/>
            </p:nvSpPr>
            <p:spPr>
              <a:xfrm>
                <a:off x="2179287" y="3507520"/>
                <a:ext cx="5209804" cy="5188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 </a:t>
                </a:r>
                <a:r>
                  <a:rPr lang="en-US" i="1" dirty="0">
                    <a:solidFill>
                      <a:srgbClr val="0077C8"/>
                    </a:solidFill>
                  </a:rPr>
                  <a:t>10/11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) = 0.44 </a:t>
                </a:r>
                <a:endParaRPr lang="he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749901-8658-9AEE-DD21-9F622E652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3507520"/>
                <a:ext cx="5209804" cy="518860"/>
              </a:xfrm>
              <a:prstGeom prst="rect">
                <a:avLst/>
              </a:prstGeom>
              <a:blipFill>
                <a:blip r:embed="rId7"/>
                <a:stretch>
                  <a:fillRect l="-936" r="-1053" b="-70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E63C30-096E-40E0-DE8A-F6AB9CEC1078}"/>
              </a:ext>
            </a:extLst>
          </p:cNvPr>
          <p:cNvSpPr/>
          <p:nvPr/>
        </p:nvSpPr>
        <p:spPr>
          <a:xfrm>
            <a:off x="7389091" y="2819359"/>
            <a:ext cx="4560678" cy="1948605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surprise of picking up an orange chickens is relatively high (</a:t>
            </a:r>
            <a:r>
              <a:rPr lang="en-US" sz="2000" dirty="0">
                <a:solidFill>
                  <a:srgbClr val="E17700"/>
                </a:solidFill>
              </a:rPr>
              <a:t>3.46</a:t>
            </a:r>
            <a:r>
              <a:rPr lang="en-US" sz="2000" dirty="0">
                <a:solidFill>
                  <a:schemeClr val="tx1"/>
                </a:solidFill>
              </a:rPr>
              <a:t>) but the probability of it happened is so low (</a:t>
            </a:r>
            <a:r>
              <a:rPr lang="en-US" sz="2000" dirty="0">
                <a:solidFill>
                  <a:srgbClr val="E17700"/>
                </a:solidFill>
              </a:rPr>
              <a:t>0.09</a:t>
            </a:r>
            <a:r>
              <a:rPr lang="en-US" sz="2000" dirty="0">
                <a:solidFill>
                  <a:schemeClr val="tx1"/>
                </a:solidFill>
              </a:rPr>
              <a:t>) The total Entropy, 0.59, is much closer to the </a:t>
            </a:r>
            <a:r>
              <a:rPr lang="en-US" sz="2000" b="1" dirty="0">
                <a:solidFill>
                  <a:schemeClr val="tx1"/>
                </a:solidFill>
              </a:rPr>
              <a:t>Surprise</a:t>
            </a:r>
            <a:r>
              <a:rPr lang="en-US" sz="2000" dirty="0">
                <a:solidFill>
                  <a:schemeClr val="tx1"/>
                </a:solidFill>
              </a:rPr>
              <a:t> associated with </a:t>
            </a:r>
            <a:r>
              <a:rPr lang="en-US" sz="2000" dirty="0">
                <a:solidFill>
                  <a:srgbClr val="0077C8"/>
                </a:solidFill>
              </a:rPr>
              <a:t>blue</a:t>
            </a:r>
            <a:r>
              <a:rPr lang="en-US" sz="2000" dirty="0">
                <a:solidFill>
                  <a:schemeClr val="tx1"/>
                </a:solidFill>
              </a:rPr>
              <a:t> chickens (0.14)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716D47-283C-0CB2-BC6C-04020A327265}"/>
              </a:ext>
            </a:extLst>
          </p:cNvPr>
          <p:cNvGrpSpPr/>
          <p:nvPr/>
        </p:nvGrpSpPr>
        <p:grpSpPr>
          <a:xfrm>
            <a:off x="3193901" y="3131998"/>
            <a:ext cx="3517176" cy="367603"/>
            <a:chOff x="3193901" y="3131998"/>
            <a:chExt cx="3517176" cy="367603"/>
          </a:xfrm>
        </p:grpSpPr>
        <p:sp>
          <p:nvSpPr>
            <p:cNvPr id="13" name="Callout: Bent Line 12">
              <a:extLst>
                <a:ext uri="{FF2B5EF4-FFF2-40B4-BE49-F238E27FC236}">
                  <a16:creationId xmlns:a16="http://schemas.microsoft.com/office/drawing/2014/main" id="{05E80965-389C-FCE0-0891-6B9B8E08A602}"/>
                </a:ext>
              </a:extLst>
            </p:cNvPr>
            <p:cNvSpPr/>
            <p:nvPr/>
          </p:nvSpPr>
          <p:spPr>
            <a:xfrm>
              <a:off x="3193901" y="3134170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37776"/>
                <a:gd name="adj6" fmla="val -17993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E17700"/>
                  </a:solidFill>
                </a:rPr>
                <a:t>0.09</a:t>
              </a:r>
              <a:endParaRPr lang="he-IL" dirty="0">
                <a:solidFill>
                  <a:srgbClr val="E17700"/>
                </a:solidFill>
              </a:endParaRPr>
            </a:p>
          </p:txBody>
        </p:sp>
        <p:sp>
          <p:nvSpPr>
            <p:cNvPr id="19" name="Callout: Bent Line 18">
              <a:extLst>
                <a:ext uri="{FF2B5EF4-FFF2-40B4-BE49-F238E27FC236}">
                  <a16:creationId xmlns:a16="http://schemas.microsoft.com/office/drawing/2014/main" id="{46D93B4E-EFD7-36B8-0905-095F57A744F1}"/>
                </a:ext>
              </a:extLst>
            </p:cNvPr>
            <p:cNvSpPr/>
            <p:nvPr/>
          </p:nvSpPr>
          <p:spPr>
            <a:xfrm>
              <a:off x="5185994" y="3134170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2611"/>
                <a:gd name="adj6" fmla="val -16484"/>
              </a:avLst>
            </a:prstGeom>
            <a:noFill/>
            <a:ln>
              <a:solidFill>
                <a:srgbClr val="0077C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0077C8"/>
                  </a:solidFill>
                </a:rPr>
                <a:t>0.91</a:t>
              </a:r>
              <a:endParaRPr lang="he-IL" dirty="0">
                <a:solidFill>
                  <a:srgbClr val="0077C8"/>
                </a:solidFill>
              </a:endParaRPr>
            </a:p>
          </p:txBody>
        </p:sp>
        <p:sp>
          <p:nvSpPr>
            <p:cNvPr id="21" name="Callout: Bent Line 20">
              <a:extLst>
                <a:ext uri="{FF2B5EF4-FFF2-40B4-BE49-F238E27FC236}">
                  <a16:creationId xmlns:a16="http://schemas.microsoft.com/office/drawing/2014/main" id="{009755D7-E24E-B431-8F31-E3C117E4282E}"/>
                </a:ext>
              </a:extLst>
            </p:cNvPr>
            <p:cNvSpPr/>
            <p:nvPr/>
          </p:nvSpPr>
          <p:spPr>
            <a:xfrm>
              <a:off x="4101533" y="3131999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37776"/>
                <a:gd name="adj6" fmla="val -17993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E17700"/>
                  </a:solidFill>
                </a:rPr>
                <a:t>3.46</a:t>
              </a:r>
              <a:endParaRPr lang="he-IL" dirty="0">
                <a:solidFill>
                  <a:srgbClr val="E17700"/>
                </a:solidFill>
              </a:endParaRPr>
            </a:p>
          </p:txBody>
        </p:sp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7DB579BB-E9EC-DE30-7072-75AEC70D1D94}"/>
                </a:ext>
              </a:extLst>
            </p:cNvPr>
            <p:cNvSpPr/>
            <p:nvPr/>
          </p:nvSpPr>
          <p:spPr>
            <a:xfrm>
              <a:off x="6099056" y="3131998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2611"/>
                <a:gd name="adj6" fmla="val -16484"/>
              </a:avLst>
            </a:prstGeom>
            <a:noFill/>
            <a:ln>
              <a:solidFill>
                <a:srgbClr val="0077C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0077C8"/>
                  </a:solidFill>
                </a:rPr>
                <a:t>0.14</a:t>
              </a:r>
              <a:endParaRPr lang="he-IL" dirty="0">
                <a:solidFill>
                  <a:srgbClr val="0077C8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F4886F-8030-FCC3-5080-4799966F72A1}"/>
                  </a:ext>
                </a:extLst>
              </p:cNvPr>
              <p:cNvSpPr txBox="1"/>
              <p:nvPr/>
            </p:nvSpPr>
            <p:spPr>
              <a:xfrm>
                <a:off x="2179287" y="5358527"/>
                <a:ext cx="5209804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F4886F-8030-FCC3-5080-4799966F7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5358527"/>
                <a:ext cx="5209804" cy="369332"/>
              </a:xfrm>
              <a:prstGeom prst="rect">
                <a:avLst/>
              </a:prstGeom>
              <a:blipFill>
                <a:blip r:embed="rId8"/>
                <a:stretch>
                  <a:fillRect l="-936" t="-819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0D93E28-E3DF-8E00-97BE-D8B6BADB81CD}"/>
              </a:ext>
            </a:extLst>
          </p:cNvPr>
          <p:cNvSpPr/>
          <p:nvPr/>
        </p:nvSpPr>
        <p:spPr>
          <a:xfrm>
            <a:off x="5798015" y="4973150"/>
            <a:ext cx="6151754" cy="1411677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We always get the same relatively moderate surprise every time we pick up a chicken. It never outweighed by a smaller value for surprise like in area A or B.</a:t>
            </a:r>
          </a:p>
        </p:txBody>
      </p:sp>
    </p:spTree>
    <p:extLst>
      <p:ext uri="{BB962C8B-B14F-4D97-AF65-F5344CB8AC3E}">
        <p14:creationId xmlns:p14="http://schemas.microsoft.com/office/powerpoint/2010/main" val="54772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– Intuition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FA49ADA-2D2E-4ADE-A3CD-46F4083DC71C}"/>
              </a:ext>
            </a:extLst>
          </p:cNvPr>
          <p:cNvGrpSpPr/>
          <p:nvPr/>
        </p:nvGrpSpPr>
        <p:grpSpPr>
          <a:xfrm>
            <a:off x="804781" y="1209675"/>
            <a:ext cx="4119644" cy="2371725"/>
            <a:chOff x="804781" y="1209675"/>
            <a:chExt cx="4119644" cy="2722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A7D2C1-F190-4232-81B3-0703A60FCCEF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C206C8-B218-488E-AC43-770FBE0CA53D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8EC2FB0-8F45-4DA3-A804-B3C6745115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345" b="-1521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4601DCD-94D7-43F5-8EB4-74D9F1BE1F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92B769-BDC0-4746-86EA-E58582373D30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/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2B820E6-3CD5-4F86-82D6-A31B58C4B3D0}"/>
              </a:ext>
            </a:extLst>
          </p:cNvPr>
          <p:cNvSpPr/>
          <p:nvPr/>
        </p:nvSpPr>
        <p:spPr>
          <a:xfrm rot="19771533">
            <a:off x="4344548" y="1680545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8F0760-878C-4FA4-9E05-89392D822B99}"/>
              </a:ext>
            </a:extLst>
          </p:cNvPr>
          <p:cNvSpPr/>
          <p:nvPr/>
        </p:nvSpPr>
        <p:spPr>
          <a:xfrm rot="19771533">
            <a:off x="4132185" y="2239894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/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E3A28209-37BD-444E-B15D-2C5B1AD2DF90}"/>
              </a:ext>
            </a:extLst>
          </p:cNvPr>
          <p:cNvGrpSpPr/>
          <p:nvPr/>
        </p:nvGrpSpPr>
        <p:grpSpPr>
          <a:xfrm>
            <a:off x="905505" y="3944111"/>
            <a:ext cx="4119644" cy="2371725"/>
            <a:chOff x="804781" y="1209675"/>
            <a:chExt cx="4119644" cy="272216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CFDF212-90CE-42EF-9ED0-43FC729262C8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6892441-69BD-4547-85EE-BFBF2BA68DB7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48DEC5E-E225-4A90-B5A5-EB5FBAE1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069" b="-1555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AF5DEA0-F584-4B5E-9688-BB2912520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E6FFAC-903C-40EF-BF86-8A143C6D243A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F172DAA-154C-49C3-BC98-E3495D00EDAE}"/>
              </a:ext>
            </a:extLst>
          </p:cNvPr>
          <p:cNvGrpSpPr/>
          <p:nvPr/>
        </p:nvGrpSpPr>
        <p:grpSpPr>
          <a:xfrm>
            <a:off x="3743325" y="1582262"/>
            <a:ext cx="6667500" cy="1532413"/>
            <a:chOff x="3743325" y="1582262"/>
            <a:chExt cx="6667500" cy="153241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E18337C-0283-494A-BFD1-163F40E0ECDB}"/>
                </a:ext>
              </a:extLst>
            </p:cNvPr>
            <p:cNvGrpSpPr/>
            <p:nvPr/>
          </p:nvGrpSpPr>
          <p:grpSpPr>
            <a:xfrm>
              <a:off x="4115886" y="1582262"/>
              <a:ext cx="6294939" cy="1442046"/>
              <a:chOff x="4115886" y="1582262"/>
              <a:chExt cx="6294939" cy="144204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3AA9DCE-0C1E-411C-B9EA-34CCFED0110A}"/>
                  </a:ext>
                </a:extLst>
              </p:cNvPr>
              <p:cNvGrpSpPr/>
              <p:nvPr/>
            </p:nvGrpSpPr>
            <p:grpSpPr>
              <a:xfrm>
                <a:off x="4115886" y="1582262"/>
                <a:ext cx="6294939" cy="1442046"/>
                <a:chOff x="4115886" y="1592928"/>
                <a:chExt cx="6294939" cy="1442046"/>
              </a:xfrm>
            </p:grpSpPr>
            <p:sp>
              <p:nvSpPr>
                <p:cNvPr id="6" name="Right Brace 5">
                  <a:extLst>
                    <a:ext uri="{FF2B5EF4-FFF2-40B4-BE49-F238E27FC236}">
                      <a16:creationId xmlns:a16="http://schemas.microsoft.com/office/drawing/2014/main" id="{B72A0E53-4817-4447-AEF4-C46474091CC1}"/>
                    </a:ext>
                  </a:extLst>
                </p:cNvPr>
                <p:cNvSpPr/>
                <p:nvPr/>
              </p:nvSpPr>
              <p:spPr>
                <a:xfrm rot="16200000" flipH="1">
                  <a:off x="9379317" y="1670091"/>
                  <a:ext cx="302896" cy="176012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818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FE408CA-824E-4AE4-9A28-94B256C35E61}"/>
                    </a:ext>
                  </a:extLst>
                </p:cNvPr>
                <p:cNvGrpSpPr/>
                <p:nvPr/>
              </p:nvGrpSpPr>
              <p:grpSpPr>
                <a:xfrm>
                  <a:off x="4115886" y="1592928"/>
                  <a:ext cx="494213" cy="905671"/>
                  <a:chOff x="4115886" y="1592928"/>
                  <a:chExt cx="494213" cy="90567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94F70D3C-7023-4B1A-84BE-B9DF768164BC}"/>
                      </a:ext>
                    </a:extLst>
                  </p:cNvPr>
                  <p:cNvGrpSpPr/>
                  <p:nvPr/>
                </p:nvGrpSpPr>
                <p:grpSpPr>
                  <a:xfrm>
                    <a:off x="4238625" y="1839815"/>
                    <a:ext cx="366019" cy="538733"/>
                    <a:chOff x="4238625" y="1839815"/>
                    <a:chExt cx="366019" cy="538733"/>
                  </a:xfrm>
                </p:grpSpPr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47213B13-1574-4E3C-8352-F7BAAA6D6DE0}"/>
                        </a:ext>
                      </a:extLst>
                    </p:cNvPr>
                    <p:cNvCxnSpPr>
                      <a:cxnSpLocks/>
                      <a:stCxn id="43" idx="2"/>
                    </p:cNvCxnSpPr>
                    <p:nvPr/>
                  </p:nvCxnSpPr>
                  <p:spPr>
                    <a:xfrm>
                      <a:off x="4583996" y="1839815"/>
                      <a:ext cx="20648" cy="538733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A93171DE-8052-44D0-BFF1-61193938A2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238625" y="2351882"/>
                      <a:ext cx="345372" cy="0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D91E7FB-C5E0-4601-8845-20297F7A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15886" y="1592928"/>
                    <a:ext cx="494213" cy="905671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791C16E-C2FE-43B6-9BBB-1D784E5E98B4}"/>
                  </a:ext>
                </a:extLst>
              </p:cNvPr>
              <p:cNvSpPr/>
              <p:nvPr/>
            </p:nvSpPr>
            <p:spPr>
              <a:xfrm>
                <a:off x="4733925" y="2266950"/>
                <a:ext cx="4343400" cy="607841"/>
              </a:xfrm>
              <a:custGeom>
                <a:avLst/>
                <a:gdLst>
                  <a:gd name="connsiteX0" fmla="*/ 4343400 w 4343400"/>
                  <a:gd name="connsiteY0" fmla="*/ 600075 h 607841"/>
                  <a:gd name="connsiteX1" fmla="*/ 1666875 w 4343400"/>
                  <a:gd name="connsiteY1" fmla="*/ 523875 h 607841"/>
                  <a:gd name="connsiteX2" fmla="*/ 0 w 4343400"/>
                  <a:gd name="connsiteY2" fmla="*/ 0 h 607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43400" h="607841">
                    <a:moveTo>
                      <a:pt x="4343400" y="600075"/>
                    </a:moveTo>
                    <a:cubicBezTo>
                      <a:pt x="3367087" y="611981"/>
                      <a:pt x="2390775" y="623888"/>
                      <a:pt x="1666875" y="523875"/>
                    </a:cubicBezTo>
                    <a:cubicBezTo>
                      <a:pt x="942975" y="423862"/>
                      <a:pt x="471487" y="211931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7EF7443-C237-4861-9993-4DF36230F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325" y="3114675"/>
              <a:ext cx="1204048" cy="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A2EF4DA-FE54-4155-9086-C7D96CB6CB3E}"/>
              </a:ext>
            </a:extLst>
          </p:cNvPr>
          <p:cNvGrpSpPr/>
          <p:nvPr/>
        </p:nvGrpSpPr>
        <p:grpSpPr>
          <a:xfrm>
            <a:off x="1358024" y="4575258"/>
            <a:ext cx="9313468" cy="1601704"/>
            <a:chOff x="1358024" y="4575258"/>
            <a:chExt cx="9313468" cy="1601704"/>
          </a:xfrm>
        </p:grpSpPr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74D1765E-005E-4699-AA31-CD1211DFD8F6}"/>
                </a:ext>
              </a:extLst>
            </p:cNvPr>
            <p:cNvSpPr/>
            <p:nvPr/>
          </p:nvSpPr>
          <p:spPr>
            <a:xfrm rot="16200000" flipH="1">
              <a:off x="9639984" y="3846646"/>
              <a:ext cx="302896" cy="176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/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44069E3-5676-4E6D-9120-D9CAF0A1E95A}"/>
                </a:ext>
              </a:extLst>
            </p:cNvPr>
            <p:cNvGrpSpPr/>
            <p:nvPr/>
          </p:nvGrpSpPr>
          <p:grpSpPr>
            <a:xfrm>
              <a:off x="1358024" y="4599319"/>
              <a:ext cx="8176501" cy="1577643"/>
              <a:chOff x="1358024" y="4599319"/>
              <a:chExt cx="8176501" cy="157764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B21D610-07ED-4DFD-8B68-95B112EAE564}"/>
                  </a:ext>
                </a:extLst>
              </p:cNvPr>
              <p:cNvGrpSpPr/>
              <p:nvPr/>
            </p:nvGrpSpPr>
            <p:grpSpPr>
              <a:xfrm>
                <a:off x="1358024" y="4599319"/>
                <a:ext cx="956551" cy="1577643"/>
                <a:chOff x="1358024" y="4599319"/>
                <a:chExt cx="956551" cy="1577643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0A36315-6E9D-43E7-8EC3-7338F2BBC8A1}"/>
                    </a:ext>
                  </a:extLst>
                </p:cNvPr>
                <p:cNvGrpSpPr/>
                <p:nvPr/>
              </p:nvGrpSpPr>
              <p:grpSpPr>
                <a:xfrm>
                  <a:off x="1482964" y="4599319"/>
                  <a:ext cx="364886" cy="737442"/>
                  <a:chOff x="1482964" y="4599319"/>
                  <a:chExt cx="364886" cy="737442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9AF4669D-F208-4E59-8B73-6FCE5871A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78506" y="4798028"/>
                    <a:ext cx="20648" cy="538733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C9B386D-CF5D-4960-8B8E-D2E9737B26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607873" y="5336761"/>
                    <a:ext cx="239977" cy="0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5E2BE773-97D8-4490-82C0-0DE49F6569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8247" y="4599319"/>
                    <a:ext cx="223222" cy="523959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9F5C6CE4-9D35-4982-9E7A-FA51A34FB4B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1482964" y="4709010"/>
                    <a:ext cx="232380" cy="2230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D0EF5DD4-D579-4E74-AA3A-4B8EB38B8D31}"/>
                    </a:ext>
                  </a:extLst>
                </p:cNvPr>
                <p:cNvCxnSpPr/>
                <p:nvPr/>
              </p:nvCxnSpPr>
              <p:spPr>
                <a:xfrm>
                  <a:off x="1358024" y="6176962"/>
                  <a:ext cx="956551" cy="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9816282-9B8F-485B-B9AE-E11EC2FA8201}"/>
                  </a:ext>
                </a:extLst>
              </p:cNvPr>
              <p:cNvSpPr/>
              <p:nvPr/>
            </p:nvSpPr>
            <p:spPr>
              <a:xfrm>
                <a:off x="1731357" y="4826805"/>
                <a:ext cx="7803168" cy="221446"/>
              </a:xfrm>
              <a:custGeom>
                <a:avLst/>
                <a:gdLst>
                  <a:gd name="connsiteX0" fmla="*/ 7658100 w 7658100"/>
                  <a:gd name="connsiteY0" fmla="*/ 180975 h 180975"/>
                  <a:gd name="connsiteX1" fmla="*/ 0 w 7658100"/>
                  <a:gd name="connsiteY1" fmla="*/ 0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58100" h="180975">
                    <a:moveTo>
                      <a:pt x="7658100" y="180975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494314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51FAB9-1984-FD33-F393-E41403D53288}"/>
              </a:ext>
            </a:extLst>
          </p:cNvPr>
          <p:cNvSpPr/>
          <p:nvPr/>
        </p:nvSpPr>
        <p:spPr>
          <a:xfrm>
            <a:off x="303308" y="702556"/>
            <a:ext cx="11478715" cy="5725663"/>
          </a:xfrm>
          <a:prstGeom prst="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86432-B30C-2D7B-7937-8BBE8E9A19EE}"/>
              </a:ext>
            </a:extLst>
          </p:cNvPr>
          <p:cNvSpPr txBox="1"/>
          <p:nvPr/>
        </p:nvSpPr>
        <p:spPr>
          <a:xfrm>
            <a:off x="2784761" y="876895"/>
            <a:ext cx="6114474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As result, we can use </a:t>
            </a:r>
            <a:r>
              <a:rPr lang="en-US" sz="2800" b="1" dirty="0">
                <a:solidFill>
                  <a:schemeClr val="tx1"/>
                </a:solidFill>
              </a:rPr>
              <a:t>Entropy</a:t>
            </a:r>
            <a:r>
              <a:rPr lang="en-US" sz="2800" dirty="0">
                <a:solidFill>
                  <a:schemeClr val="tx1"/>
                </a:solidFill>
              </a:rPr>
              <a:t> to </a:t>
            </a:r>
            <a:r>
              <a:rPr lang="en-US" sz="2800" b="1" dirty="0">
                <a:solidFill>
                  <a:schemeClr val="tx1"/>
                </a:solidFill>
              </a:rPr>
              <a:t>quantity the similarity or difference</a:t>
            </a:r>
            <a:r>
              <a:rPr lang="en-US" sz="2800" dirty="0">
                <a:solidFill>
                  <a:schemeClr val="tx1"/>
                </a:solidFill>
              </a:rPr>
              <a:t> in the number of </a:t>
            </a:r>
            <a:r>
              <a:rPr lang="en-US" sz="2800" dirty="0">
                <a:solidFill>
                  <a:srgbClr val="E17700"/>
                </a:solidFill>
              </a:rPr>
              <a:t>orange</a:t>
            </a:r>
            <a:r>
              <a:rPr lang="en-US" sz="2800" dirty="0">
                <a:solidFill>
                  <a:schemeClr val="tx1"/>
                </a:solidFill>
              </a:rPr>
              <a:t> and </a:t>
            </a:r>
            <a:r>
              <a:rPr lang="en-US" sz="2800" dirty="0">
                <a:solidFill>
                  <a:srgbClr val="0077C8"/>
                </a:solidFill>
              </a:rPr>
              <a:t>blue</a:t>
            </a:r>
            <a:r>
              <a:rPr lang="en-US" sz="2800" dirty="0">
                <a:solidFill>
                  <a:schemeClr val="tx1"/>
                </a:solidFill>
              </a:rPr>
              <a:t> chickens in each area</a:t>
            </a:r>
            <a:endParaRPr lang="he-IL" sz="28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74177B-0A5E-E6B8-BC90-A898DFBB26C5}"/>
              </a:ext>
            </a:extLst>
          </p:cNvPr>
          <p:cNvGrpSpPr/>
          <p:nvPr/>
        </p:nvGrpSpPr>
        <p:grpSpPr>
          <a:xfrm>
            <a:off x="1041401" y="4027053"/>
            <a:ext cx="1716560" cy="1970919"/>
            <a:chOff x="1041401" y="4027053"/>
            <a:chExt cx="1716560" cy="19709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32203F-B3E2-3B98-7574-42D9C2D51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401" y="4461124"/>
              <a:ext cx="1716560" cy="153684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8ED221-E940-F85B-884E-11929A169655}"/>
                </a:ext>
              </a:extLst>
            </p:cNvPr>
            <p:cNvSpPr txBox="1"/>
            <p:nvPr/>
          </p:nvSpPr>
          <p:spPr>
            <a:xfrm>
              <a:off x="1579418" y="4027053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0.59</a:t>
              </a:r>
              <a:endParaRPr lang="he-IL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725A3C-4133-FB06-2C22-04153AF4D7D7}"/>
              </a:ext>
            </a:extLst>
          </p:cNvPr>
          <p:cNvGrpSpPr/>
          <p:nvPr/>
        </p:nvGrpSpPr>
        <p:grpSpPr>
          <a:xfrm>
            <a:off x="4907732" y="4069673"/>
            <a:ext cx="1726758" cy="1937430"/>
            <a:chOff x="5219242" y="4069673"/>
            <a:chExt cx="1726758" cy="193743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75CB3F-83A4-8A7E-6CBB-A9F818CAA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9242" y="4461124"/>
              <a:ext cx="1726758" cy="154597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AFDBA2-21EC-C1D2-AF1B-5D4650E7A4A1}"/>
                </a:ext>
              </a:extLst>
            </p:cNvPr>
            <p:cNvSpPr txBox="1"/>
            <p:nvPr/>
          </p:nvSpPr>
          <p:spPr>
            <a:xfrm>
              <a:off x="5791200" y="4069673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0.44</a:t>
              </a:r>
              <a:endParaRPr lang="he-IL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164EF7-166B-90BA-C6A7-E1948606705E}"/>
              </a:ext>
            </a:extLst>
          </p:cNvPr>
          <p:cNvGrpSpPr/>
          <p:nvPr/>
        </p:nvGrpSpPr>
        <p:grpSpPr>
          <a:xfrm>
            <a:off x="8739032" y="4041965"/>
            <a:ext cx="1743318" cy="1988381"/>
            <a:chOff x="9407281" y="4211719"/>
            <a:chExt cx="1743318" cy="198838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8981AEF-4394-A051-7A47-A3BCF08A3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7281" y="4666361"/>
              <a:ext cx="1743318" cy="153373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1156CC-1E8D-E283-45CE-8DA333A68C43}"/>
                </a:ext>
              </a:extLst>
            </p:cNvPr>
            <p:cNvSpPr txBox="1"/>
            <p:nvPr/>
          </p:nvSpPr>
          <p:spPr>
            <a:xfrm>
              <a:off x="10002982" y="4211719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1</a:t>
              </a:r>
              <a:endParaRPr lang="he-IL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E4D6C31-EB2E-AEC7-DAF1-2BD7CA0A4979}"/>
              </a:ext>
            </a:extLst>
          </p:cNvPr>
          <p:cNvSpPr txBox="1"/>
          <p:nvPr/>
        </p:nvSpPr>
        <p:spPr>
          <a:xfrm>
            <a:off x="8245885" y="3103723"/>
            <a:ext cx="2787295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Entropy is highest when we have same number of both types of chickens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D86FD-7204-4BF0-D68D-4505784D577A}"/>
              </a:ext>
            </a:extLst>
          </p:cNvPr>
          <p:cNvSpPr txBox="1"/>
          <p:nvPr/>
        </p:nvSpPr>
        <p:spPr>
          <a:xfrm>
            <a:off x="1233056" y="3077199"/>
            <a:ext cx="5952835" cy="7078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 we </a:t>
            </a:r>
            <a:r>
              <a:rPr lang="en-US" sz="2000" b="1" dirty="0">
                <a:solidFill>
                  <a:schemeClr val="tx1"/>
                </a:solidFill>
              </a:rPr>
              <a:t>increate the difference</a:t>
            </a:r>
            <a:r>
              <a:rPr lang="en-US" sz="2000" dirty="0">
                <a:solidFill>
                  <a:schemeClr val="tx1"/>
                </a:solidFill>
              </a:rPr>
              <a:t> in the number of </a:t>
            </a:r>
            <a:r>
              <a:rPr lang="en-US" sz="2000" dirty="0">
                <a:solidFill>
                  <a:srgbClr val="E17700"/>
                </a:solidFill>
              </a:rPr>
              <a:t>orange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dirty="0">
                <a:solidFill>
                  <a:srgbClr val="0077C8"/>
                </a:solidFill>
              </a:rPr>
              <a:t>blue</a:t>
            </a:r>
            <a:r>
              <a:rPr lang="en-US" sz="2000" dirty="0">
                <a:solidFill>
                  <a:schemeClr val="tx1"/>
                </a:solidFill>
              </a:rPr>
              <a:t> chickens we lowe</a:t>
            </a:r>
            <a:r>
              <a:rPr lang="en-US" sz="2000" dirty="0"/>
              <a:t>r the </a:t>
            </a:r>
            <a:r>
              <a:rPr lang="en-US" sz="2000" dirty="0">
                <a:solidFill>
                  <a:schemeClr val="tx1"/>
                </a:solidFill>
              </a:rPr>
              <a:t>Entropy</a:t>
            </a:r>
          </a:p>
        </p:txBody>
      </p:sp>
    </p:spTree>
    <p:extLst>
      <p:ext uri="{BB962C8B-B14F-4D97-AF65-F5344CB8AC3E}">
        <p14:creationId xmlns:p14="http://schemas.microsoft.com/office/powerpoint/2010/main" val="32690058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Cross-Entropy as Loss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01496-F967-D525-6890-04F8E7445620}"/>
              </a:ext>
            </a:extLst>
          </p:cNvPr>
          <p:cNvSpPr txBox="1"/>
          <p:nvPr/>
        </p:nvSpPr>
        <p:spPr>
          <a:xfrm>
            <a:off x="489527" y="794327"/>
            <a:ext cx="8340437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Suppose we build a classifier that predicts samples in three classes: </a:t>
            </a:r>
            <a:r>
              <a:rPr lang="en-US" b="0" i="0" dirty="0">
                <a:solidFill>
                  <a:srgbClr val="0077C8"/>
                </a:solidFill>
                <a:effectLst/>
                <a:latin typeface="source-serif-pro"/>
              </a:rPr>
              <a:t>A, B, C</a:t>
            </a:r>
          </a:p>
          <a:p>
            <a:r>
              <a:rPr lang="en-US" dirty="0">
                <a:solidFill>
                  <a:srgbClr val="0077C8"/>
                </a:solidFill>
                <a:latin typeface="source-serif-pro"/>
              </a:rPr>
              <a:t>P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– the true label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distribution 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(the training set)</a:t>
            </a:r>
          </a:p>
          <a:p>
            <a:r>
              <a:rPr lang="en-US" dirty="0">
                <a:solidFill>
                  <a:srgbClr val="0077C8"/>
                </a:solidFill>
                <a:latin typeface="source-serif-pro"/>
              </a:rPr>
              <a:t>Q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–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predicted label distribution</a:t>
            </a:r>
            <a:endParaRPr lang="he-IL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41BADCB-032F-16CF-0617-54B6CA80A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449371"/>
              </p:ext>
            </p:extLst>
          </p:nvPr>
        </p:nvGraphicFramePr>
        <p:xfrm>
          <a:off x="494140" y="2161006"/>
          <a:ext cx="10741896" cy="1112520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2685474">
                  <a:extLst>
                    <a:ext uri="{9D8B030D-6E8A-4147-A177-3AD203B41FA5}">
                      <a16:colId xmlns:a16="http://schemas.microsoft.com/office/drawing/2014/main" val="4184853490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3920344607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1345666866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3367141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622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True label distribution P</a:t>
                      </a:r>
                      <a:endParaRPr lang="he-I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23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0.60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0.15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Predict label distribution Q</a:t>
                      </a:r>
                      <a:endParaRPr lang="he-I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1412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8A7B39-F978-6B1D-5DA7-2D02E371231F}"/>
                  </a:ext>
                </a:extLst>
              </p:cNvPr>
              <p:cNvSpPr txBox="1"/>
              <p:nvPr/>
            </p:nvSpPr>
            <p:spPr>
              <a:xfrm>
                <a:off x="489527" y="3615684"/>
                <a:ext cx="9984509" cy="5357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tIns="90000" bIns="72000" rtlCol="1" anchor="ctr" anchorCtr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76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8A7B39-F978-6B1D-5DA7-2D02E371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27" y="3615684"/>
                <a:ext cx="9984509" cy="5357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EC3677F-33EF-BA51-554E-46EE2313DF97}"/>
              </a:ext>
            </a:extLst>
          </p:cNvPr>
          <p:cNvSpPr txBox="1"/>
          <p:nvPr/>
        </p:nvSpPr>
        <p:spPr>
          <a:xfrm>
            <a:off x="416402" y="4493543"/>
            <a:ext cx="1014999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90000" bIns="72000" rtlCol="1" anchor="ctr" anchorCtr="0">
            <a:spAutoFit/>
          </a:bodyPr>
          <a:lstStyle>
            <a:defPPr>
              <a:defRPr lang="en-US"/>
            </a:defPPr>
            <a:lvl1pPr>
              <a:spcBef>
                <a:spcPts val="600"/>
              </a:spcBef>
              <a:spcAft>
                <a:spcPts val="600"/>
              </a:spcAft>
              <a:defRPr b="0" i="1">
                <a:latin typeface="Cambria Math" panose="02040503050406030204" pitchFamily="18" charset="0"/>
              </a:defRPr>
            </a:lvl1pPr>
          </a:lstStyle>
          <a:p>
            <a:r>
              <a:rPr lang="en-US" i="0" dirty="0"/>
              <a:t>On the other hand, if our classifier is more confident and predicts probabilities as (0.05, 0.90, 0.05), we would get cross-entropy as 0.15, which is lower than the above example</a:t>
            </a:r>
            <a:endParaRPr lang="he-IL" i="0" dirty="0"/>
          </a:p>
        </p:txBody>
      </p:sp>
    </p:spTree>
    <p:extLst>
      <p:ext uri="{BB962C8B-B14F-4D97-AF65-F5344CB8AC3E}">
        <p14:creationId xmlns:p14="http://schemas.microsoft.com/office/powerpoint/2010/main" val="29136903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871891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186BB-E7F5-9E4A-3398-4695461CBBFC}"/>
              </a:ext>
            </a:extLst>
          </p:cNvPr>
          <p:cNvSpPr txBox="1"/>
          <p:nvPr/>
        </p:nvSpPr>
        <p:spPr>
          <a:xfrm>
            <a:off x="685577" y="6252288"/>
            <a:ext cx="1596150" cy="3719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hlinkClick r:id="rId2"/>
              </a:rPr>
              <a:t>Source of info</a:t>
            </a:r>
            <a:endParaRPr lang="he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1E35F-E0BC-0390-0C52-44126C4E0FED}"/>
              </a:ext>
            </a:extLst>
          </p:cNvPr>
          <p:cNvSpPr/>
          <p:nvPr/>
        </p:nvSpPr>
        <p:spPr>
          <a:xfrm>
            <a:off x="685577" y="1501905"/>
            <a:ext cx="7683998" cy="1829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200"/>
              </a:spcAft>
            </a:pPr>
            <a:r>
              <a:rPr lang="en-US" sz="2800" dirty="0">
                <a:hlinkClick r:id="rId2"/>
              </a:rPr>
              <a:t>Cross-Entropy for Dummies</a:t>
            </a:r>
            <a:endParaRPr lang="en-US" sz="2800" dirty="0"/>
          </a:p>
          <a:p>
            <a:pPr>
              <a:spcAft>
                <a:spcPts val="1200"/>
              </a:spcAft>
            </a:pPr>
            <a:r>
              <a:rPr lang="en-US" sz="2800" dirty="0">
                <a:hlinkClick r:id="rId3"/>
              </a:rPr>
              <a:t>Entropy from </a:t>
            </a:r>
            <a:r>
              <a:rPr lang="en-US" sz="2800" dirty="0" err="1">
                <a:hlinkClick r:id="rId3"/>
              </a:rPr>
              <a:t>QuastStat</a:t>
            </a:r>
            <a:endParaRPr lang="en-US" sz="2800" dirty="0"/>
          </a:p>
          <a:p>
            <a:endParaRPr lang="en-US" sz="2800" dirty="0"/>
          </a:p>
          <a:p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28868742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884648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06" y="1944748"/>
            <a:ext cx="10862187" cy="2369557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Deep Neural Network</a:t>
            </a:r>
            <a:b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MNIST Dataset</a:t>
            </a:r>
          </a:p>
        </p:txBody>
      </p:sp>
    </p:spTree>
    <p:extLst>
      <p:ext uri="{BB962C8B-B14F-4D97-AF65-F5344CB8AC3E}">
        <p14:creationId xmlns:p14="http://schemas.microsoft.com/office/powerpoint/2010/main" val="30935091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Deep Neural Network - MNIST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Objective:</a:t>
            </a:r>
          </a:p>
          <a:p>
            <a:pPr lvl="1"/>
            <a:r>
              <a:rPr lang="en-US" dirty="0"/>
              <a:t>Using deep neural network to </a:t>
            </a:r>
            <a:r>
              <a:rPr lang="en-US"/>
              <a:t>classify MINST </a:t>
            </a:r>
            <a:r>
              <a:rPr lang="en-US" dirty="0"/>
              <a:t>dataset</a:t>
            </a:r>
          </a:p>
          <a:p>
            <a:pPr lvl="1"/>
            <a:r>
              <a:rPr lang="en-US" dirty="0"/>
              <a:t>Add non-linearity to increase model accuracy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logistic regression 1 layer (perceptron) of 784</a:t>
            </a:r>
            <a:r>
              <a:rPr lang="en-US" dirty="0">
                <a:sym typeface="Wingdings" panose="05000000000000000000" pitchFamily="2" charset="2"/>
              </a:rPr>
              <a:t>10 gain us ~85%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707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61" y="239672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Classifier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F98102B-BA92-A7A5-14A7-0152F1C87528}"/>
              </a:ext>
            </a:extLst>
          </p:cNvPr>
          <p:cNvGrpSpPr/>
          <p:nvPr/>
        </p:nvGrpSpPr>
        <p:grpSpPr>
          <a:xfrm>
            <a:off x="515108" y="1172102"/>
            <a:ext cx="5557802" cy="5189143"/>
            <a:chOff x="515108" y="1172102"/>
            <a:chExt cx="5557802" cy="5189143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0633A95-08A1-1904-3069-159021030F92}"/>
                </a:ext>
              </a:extLst>
            </p:cNvPr>
            <p:cNvSpPr txBox="1"/>
            <p:nvPr/>
          </p:nvSpPr>
          <p:spPr>
            <a:xfrm>
              <a:off x="515108" y="1172102"/>
              <a:ext cx="5557802" cy="20159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Network topology, We will use 4 layers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Input</a:t>
              </a: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s layer size of 784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1</a:t>
              </a:r>
              <a:r>
                <a:rPr lang="en-US" sz="2000" baseline="30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st</a:t>
              </a: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 hidden layer size of 125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2nd hidden layer size of 65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Outputs layer size of 10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DBAD12F-7F24-C953-A94B-940DE9B70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108" y="3417609"/>
              <a:ext cx="4195996" cy="2943636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4F26B10-8FB8-8711-5618-216B585D2C97}"/>
              </a:ext>
            </a:extLst>
          </p:cNvPr>
          <p:cNvSpPr txBox="1"/>
          <p:nvPr/>
        </p:nvSpPr>
        <p:spPr>
          <a:xfrm>
            <a:off x="6181618" y="1172102"/>
            <a:ext cx="5557802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Cost function –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CrossEntropyLoss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Optimizer -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Adam</a:t>
            </a:r>
            <a:endParaRPr lang="en-US" sz="20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Activation function 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Relu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51575BC-CE3F-4E85-CE84-BFB15963F126}"/>
              </a:ext>
            </a:extLst>
          </p:cNvPr>
          <p:cNvGrpSpPr/>
          <p:nvPr/>
        </p:nvGrpSpPr>
        <p:grpSpPr>
          <a:xfrm>
            <a:off x="6181618" y="2586310"/>
            <a:ext cx="5557802" cy="3589243"/>
            <a:chOff x="6200090" y="2945485"/>
            <a:chExt cx="5557802" cy="358924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3CE13C2-5C36-C595-2DB2-B75908B0654C}"/>
                </a:ext>
              </a:extLst>
            </p:cNvPr>
            <p:cNvSpPr txBox="1"/>
            <p:nvPr/>
          </p:nvSpPr>
          <p:spPr>
            <a:xfrm>
              <a:off x="6200090" y="2945485"/>
              <a:ext cx="5557802" cy="358924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71EB3F9-E527-5EEE-E934-CA025A38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6270" y="3169565"/>
              <a:ext cx="5476802" cy="2694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40317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61" y="239672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Classifier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34DE37-22C5-8B58-C407-C261901D07EA}"/>
              </a:ext>
            </a:extLst>
          </p:cNvPr>
          <p:cNvSpPr/>
          <p:nvPr/>
        </p:nvSpPr>
        <p:spPr>
          <a:xfrm>
            <a:off x="4751696" y="4452412"/>
            <a:ext cx="2279373" cy="1310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1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criterion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CrossEntropyLoss</a:t>
            </a:r>
            <a:r>
              <a:rPr lang="en-US" sz="1600" dirty="0"/>
              <a:t>)</a:t>
            </a:r>
            <a:endParaRPr lang="he-IL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D9A5BE-2BE6-1170-4558-F105170CEA70}"/>
              </a:ext>
            </a:extLst>
          </p:cNvPr>
          <p:cNvSpPr txBox="1"/>
          <p:nvPr/>
        </p:nvSpPr>
        <p:spPr>
          <a:xfrm>
            <a:off x="7312448" y="4700197"/>
            <a:ext cx="83357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loss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0CF1E3-3AC1-0CFF-CB47-AF7E2D967DE7}"/>
              </a:ext>
            </a:extLst>
          </p:cNvPr>
          <p:cNvCxnSpPr>
            <a:cxnSpLocks/>
          </p:cNvCxnSpPr>
          <p:nvPr/>
        </p:nvCxnSpPr>
        <p:spPr>
          <a:xfrm>
            <a:off x="6415082" y="3254017"/>
            <a:ext cx="0" cy="121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B8B7EA-C999-6A64-55E9-BAA2D4485C9C}"/>
              </a:ext>
            </a:extLst>
          </p:cNvPr>
          <p:cNvSpPr txBox="1"/>
          <p:nvPr/>
        </p:nvSpPr>
        <p:spPr>
          <a:xfrm>
            <a:off x="5822237" y="3959240"/>
            <a:ext cx="1179943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outputs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C00D66-312B-DDE4-9F03-9EC986218287}"/>
              </a:ext>
            </a:extLst>
          </p:cNvPr>
          <p:cNvGrpSpPr/>
          <p:nvPr/>
        </p:nvGrpSpPr>
        <p:grpSpPr>
          <a:xfrm>
            <a:off x="383042" y="1458570"/>
            <a:ext cx="3208747" cy="3940860"/>
            <a:chOff x="358500" y="1319847"/>
            <a:chExt cx="3208747" cy="198503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0CC12DD-EB96-6633-0A6C-91433D785963}"/>
                </a:ext>
              </a:extLst>
            </p:cNvPr>
            <p:cNvSpPr/>
            <p:nvPr/>
          </p:nvSpPr>
          <p:spPr>
            <a:xfrm>
              <a:off x="358500" y="1319847"/>
              <a:ext cx="1786908" cy="19850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Data loader</a:t>
              </a:r>
              <a:endParaRPr lang="he-IL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D5C1CAC-E074-F0C1-1E37-5A6330E60958}"/>
                </a:ext>
              </a:extLst>
            </p:cNvPr>
            <p:cNvGrpSpPr/>
            <p:nvPr/>
          </p:nvGrpSpPr>
          <p:grpSpPr>
            <a:xfrm>
              <a:off x="2093857" y="1558369"/>
              <a:ext cx="1413081" cy="224674"/>
              <a:chOff x="2093857" y="1558369"/>
              <a:chExt cx="1413081" cy="224674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03AA8AE-D433-5ED0-C054-286A36146D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93857" y="1779571"/>
                <a:ext cx="1413081" cy="34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6ADE02-6EB0-CF7D-E8BD-33C3A62B06D7}"/>
                  </a:ext>
                </a:extLst>
              </p:cNvPr>
              <p:cNvSpPr txBox="1"/>
              <p:nvPr/>
            </p:nvSpPr>
            <p:spPr>
              <a:xfrm>
                <a:off x="2391387" y="1558369"/>
                <a:ext cx="938639" cy="186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DCDCAA"/>
                    </a:solidFill>
                    <a:latin typeface="Consolas" panose="020B0609020204030204" pitchFamily="49" charset="0"/>
                  </a:rPr>
                  <a:t>image</a:t>
                </a:r>
                <a:endPara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2F36AD0-C4D0-1A3C-053C-48EDCE4B682A}"/>
                </a:ext>
              </a:extLst>
            </p:cNvPr>
            <p:cNvGrpSpPr/>
            <p:nvPr/>
          </p:nvGrpSpPr>
          <p:grpSpPr>
            <a:xfrm>
              <a:off x="2154166" y="2370292"/>
              <a:ext cx="1413081" cy="231761"/>
              <a:chOff x="2202126" y="2379692"/>
              <a:chExt cx="1413081" cy="231761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DF31C98-3996-1351-39ED-9EC600DEF2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02126" y="2607981"/>
                <a:ext cx="1413081" cy="34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12361C-DD43-8528-6F40-CFAA0D2511C0}"/>
                  </a:ext>
                </a:extLst>
              </p:cNvPr>
              <p:cNvSpPr txBox="1"/>
              <p:nvPr/>
            </p:nvSpPr>
            <p:spPr>
              <a:xfrm>
                <a:off x="2439347" y="2379692"/>
                <a:ext cx="938639" cy="186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DCDCAA"/>
                    </a:solidFill>
                    <a:latin typeface="Consolas" panose="020B0609020204030204" pitchFamily="49" charset="0"/>
                  </a:rPr>
                  <a:t>label</a:t>
                </a:r>
                <a:endPara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4BC737-76EE-2EC1-FE31-F22A3723DDB9}"/>
              </a:ext>
            </a:extLst>
          </p:cNvPr>
          <p:cNvGrpSpPr/>
          <p:nvPr/>
        </p:nvGrpSpPr>
        <p:grpSpPr>
          <a:xfrm>
            <a:off x="3912156" y="1299177"/>
            <a:ext cx="3118915" cy="1945103"/>
            <a:chOff x="4493365" y="817581"/>
            <a:chExt cx="3118915" cy="194510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7EBAF2A-1092-D15C-9B3D-A6B9276792C7}"/>
                </a:ext>
              </a:extLst>
            </p:cNvPr>
            <p:cNvSpPr/>
            <p:nvPr/>
          </p:nvSpPr>
          <p:spPr>
            <a:xfrm>
              <a:off x="5264988" y="817581"/>
              <a:ext cx="2347292" cy="19451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 anchorCtr="0"/>
            <a:lstStyle/>
            <a:p>
              <a:pPr algn="ctr"/>
              <a:r>
                <a:rPr lang="en-US" dirty="0"/>
                <a:t>Model</a:t>
              </a:r>
              <a:endParaRPr lang="he-IL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044A7B2-6F25-8CF6-67EA-97D5BB8DFB53}"/>
                </a:ext>
              </a:extLst>
            </p:cNvPr>
            <p:cNvCxnSpPr>
              <a:cxnSpLocks/>
            </p:cNvCxnSpPr>
            <p:nvPr/>
          </p:nvCxnSpPr>
          <p:spPr>
            <a:xfrm>
              <a:off x="4493365" y="1869912"/>
              <a:ext cx="1477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FD24AA-A51B-A12A-AA33-748479990B1E}"/>
                </a:ext>
              </a:extLst>
            </p:cNvPr>
            <p:cNvSpPr txBox="1"/>
            <p:nvPr/>
          </p:nvSpPr>
          <p:spPr>
            <a:xfrm>
              <a:off x="4493365" y="1153827"/>
              <a:ext cx="1249095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inputs</a:t>
              </a:r>
            </a:p>
            <a:p>
              <a:pPr algn="ctr"/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(images)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53D401-B20B-3DCF-B1F2-74919F320BB6}"/>
              </a:ext>
            </a:extLst>
          </p:cNvPr>
          <p:cNvGrpSpPr/>
          <p:nvPr/>
        </p:nvGrpSpPr>
        <p:grpSpPr>
          <a:xfrm>
            <a:off x="4204402" y="3965168"/>
            <a:ext cx="1108283" cy="500603"/>
            <a:chOff x="5255570" y="3145823"/>
            <a:chExt cx="1108283" cy="70427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B3BD3DC-45B1-9BE7-CEB4-379218358A03}"/>
                </a:ext>
              </a:extLst>
            </p:cNvPr>
            <p:cNvCxnSpPr>
              <a:cxnSpLocks/>
            </p:cNvCxnSpPr>
            <p:nvPr/>
          </p:nvCxnSpPr>
          <p:spPr>
            <a:xfrm>
              <a:off x="5255570" y="3155871"/>
              <a:ext cx="1108283" cy="0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9709CA4-1D8F-2F89-9F97-D67456B69670}"/>
                </a:ext>
              </a:extLst>
            </p:cNvPr>
            <p:cNvCxnSpPr>
              <a:cxnSpLocks/>
            </p:cNvCxnSpPr>
            <p:nvPr/>
          </p:nvCxnSpPr>
          <p:spPr>
            <a:xfrm>
              <a:off x="6355094" y="3145823"/>
              <a:ext cx="0" cy="704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5B7CCFA-CA08-AA4C-BEBC-AA59DBBD15B8}"/>
              </a:ext>
            </a:extLst>
          </p:cNvPr>
          <p:cNvSpPr txBox="1"/>
          <p:nvPr/>
        </p:nvSpPr>
        <p:spPr>
          <a:xfrm>
            <a:off x="4298294" y="4027515"/>
            <a:ext cx="93863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labels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AB55B3C-D92C-DBA7-F045-D125B8A03998}"/>
              </a:ext>
            </a:extLst>
          </p:cNvPr>
          <p:cNvGrpSpPr/>
          <p:nvPr/>
        </p:nvGrpSpPr>
        <p:grpSpPr>
          <a:xfrm>
            <a:off x="7010997" y="1360126"/>
            <a:ext cx="3518701" cy="1882847"/>
            <a:chOff x="7304971" y="1034006"/>
            <a:chExt cx="3518701" cy="18828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B86B0EF-450A-6A32-E3F0-DE09BF289365}"/>
                </a:ext>
              </a:extLst>
            </p:cNvPr>
            <p:cNvSpPr/>
            <p:nvPr/>
          </p:nvSpPr>
          <p:spPr>
            <a:xfrm>
              <a:off x="8927372" y="1034006"/>
              <a:ext cx="1896300" cy="18828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optimizer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CDD899-215A-F1FD-1B85-C7DC1CC9C86E}"/>
                </a:ext>
              </a:extLst>
            </p:cNvPr>
            <p:cNvSpPr txBox="1"/>
            <p:nvPr/>
          </p:nvSpPr>
          <p:spPr>
            <a:xfrm>
              <a:off x="7448290" y="1081333"/>
              <a:ext cx="2475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FB326DD-3ABF-37CB-EAA4-3315D77A03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4971" y="1509657"/>
              <a:ext cx="1622402" cy="4656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87D90E0-9C7E-1584-579F-901464E7471B}"/>
              </a:ext>
            </a:extLst>
          </p:cNvPr>
          <p:cNvGrpSpPr/>
          <p:nvPr/>
        </p:nvGrpSpPr>
        <p:grpSpPr>
          <a:xfrm>
            <a:off x="6935198" y="2714157"/>
            <a:ext cx="754501" cy="2464379"/>
            <a:chOff x="7296393" y="2001446"/>
            <a:chExt cx="754501" cy="2464379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A17FAB2-F6C0-77C9-3152-FE993DE4E016}"/>
                </a:ext>
              </a:extLst>
            </p:cNvPr>
            <p:cNvCxnSpPr>
              <a:cxnSpLocks/>
            </p:cNvCxnSpPr>
            <p:nvPr/>
          </p:nvCxnSpPr>
          <p:spPr>
            <a:xfrm>
              <a:off x="7296393" y="4465825"/>
              <a:ext cx="754501" cy="0"/>
            </a:xfrm>
            <a:prstGeom prst="straightConnector1">
              <a:avLst/>
            </a:prstGeom>
            <a:ln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5B08F65-C28C-DC75-3B05-CF3C7080C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0894" y="2027233"/>
              <a:ext cx="0" cy="2438592"/>
            </a:xfrm>
            <a:prstGeom prst="straightConnector1">
              <a:avLst/>
            </a:prstGeom>
            <a:ln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0B74CF8-55A8-FE37-DA78-CBF35749BE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8005" y="2001446"/>
              <a:ext cx="672889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CDB4B2E-017B-F186-C66D-8E13E0B10F6B}"/>
              </a:ext>
            </a:extLst>
          </p:cNvPr>
          <p:cNvCxnSpPr>
            <a:cxnSpLocks/>
          </p:cNvCxnSpPr>
          <p:nvPr/>
        </p:nvCxnSpPr>
        <p:spPr>
          <a:xfrm flipH="1">
            <a:off x="7010997" y="2248050"/>
            <a:ext cx="1622401" cy="12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DB3B3D3-F050-0DE0-41CD-10E530496E71}"/>
              </a:ext>
            </a:extLst>
          </p:cNvPr>
          <p:cNvSpPr txBox="1"/>
          <p:nvPr/>
        </p:nvSpPr>
        <p:spPr>
          <a:xfrm>
            <a:off x="7959613" y="2300708"/>
            <a:ext cx="93863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step()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46A60-5263-7B83-2451-4E6E96EA06FF}"/>
              </a:ext>
            </a:extLst>
          </p:cNvPr>
          <p:cNvSpPr txBox="1"/>
          <p:nvPr/>
        </p:nvSpPr>
        <p:spPr>
          <a:xfrm>
            <a:off x="8427405" y="4700197"/>
            <a:ext cx="3166801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7E2C94"/>
                </a:solidFill>
                <a:latin typeface="Consolas" panose="020B0609020204030204" pitchFamily="49" charset="0"/>
              </a:rPr>
              <a:t>Note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the dash lines means object reference relation</a:t>
            </a:r>
            <a:endParaRPr lang="en-US" b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279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471711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8917"/>
            <a:ext cx="9144000" cy="1234902"/>
          </a:xfrm>
        </p:spPr>
        <p:txBody>
          <a:bodyPr anchor="ctr" anchorCtr="0">
            <a:normAutofit/>
          </a:bodyPr>
          <a:lstStyle/>
          <a:p>
            <a:r>
              <a:rPr lang="en-US" sz="7200" dirty="0"/>
              <a:t>Machine Learning –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112" y="5386647"/>
            <a:ext cx="9144000" cy="667964"/>
          </a:xfrm>
        </p:spPr>
        <p:txBody>
          <a:bodyPr anchor="ctr" anchorCtr="0"/>
          <a:lstStyle/>
          <a:p>
            <a:r>
              <a:rPr lang="en-US" dirty="0"/>
              <a:t>Tsemach Mizrachi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1A5DC-BD1D-45F1-8B8F-9AE5B5385DFA}"/>
              </a:ext>
            </a:extLst>
          </p:cNvPr>
          <p:cNvSpPr txBox="1">
            <a:spLocks/>
          </p:cNvSpPr>
          <p:nvPr/>
        </p:nvSpPr>
        <p:spPr>
          <a:xfrm>
            <a:off x="1362767" y="3075534"/>
            <a:ext cx="9144000" cy="15888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ReLu</a:t>
            </a:r>
            <a:br>
              <a:rPr lang="en-US" dirty="0"/>
            </a:br>
            <a:r>
              <a:rPr lang="en-US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71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Gradient Descent Algorithm – Choosing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  <a:blipFill>
                <a:blip r:embed="rId2"/>
                <a:stretch>
                  <a:fillRect l="-2020" t="-31313" b="-46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small, gradient decent can be slow, it take a lot of ‘baby’ steps down the hill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blipFill>
                <a:blip r:embed="rId3"/>
                <a:stretch>
                  <a:fillRect l="-2439" r="-26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/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large, gradient decent can overshoot the minimum. It may fail to converge, or even diverge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blipFill>
                <a:blip r:embed="rId4"/>
                <a:stretch>
                  <a:fillRect l="-3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9355B9-A43B-4151-8296-091AEC5D1DC7}"/>
              </a:ext>
            </a:extLst>
          </p:cNvPr>
          <p:cNvCxnSpPr>
            <a:cxnSpLocks/>
            <a:endCxn id="75" idx="2"/>
          </p:cNvCxnSpPr>
          <p:nvPr/>
        </p:nvCxnSpPr>
        <p:spPr>
          <a:xfrm flipH="1" flipV="1">
            <a:off x="8408477" y="4442273"/>
            <a:ext cx="1868186" cy="32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7DA4A6A-518E-4870-BB05-1DF3FF92325A}"/>
              </a:ext>
            </a:extLst>
          </p:cNvPr>
          <p:cNvGrpSpPr/>
          <p:nvPr/>
        </p:nvGrpSpPr>
        <p:grpSpPr>
          <a:xfrm>
            <a:off x="6833215" y="3067008"/>
            <a:ext cx="4694882" cy="2371725"/>
            <a:chOff x="6833215" y="3067008"/>
            <a:chExt cx="4694882" cy="2371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blipFill>
                  <a:blip r:embed="rId5"/>
                  <a:stretch>
                    <a:fillRect l="-781" b="-1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F414F7E-7993-4749-ADD9-6636706EE5BC}"/>
                </a:ext>
              </a:extLst>
            </p:cNvPr>
            <p:cNvGrpSpPr/>
            <p:nvPr/>
          </p:nvGrpSpPr>
          <p:grpSpPr>
            <a:xfrm>
              <a:off x="7408453" y="3067008"/>
              <a:ext cx="4119644" cy="2371725"/>
              <a:chOff x="7398928" y="3067008"/>
              <a:chExt cx="4119644" cy="237172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76AC8BD-BEA4-4ECA-9454-FEBC5919FDD7}"/>
                  </a:ext>
                </a:extLst>
              </p:cNvPr>
              <p:cNvGrpSpPr/>
              <p:nvPr/>
            </p:nvGrpSpPr>
            <p:grpSpPr>
              <a:xfrm>
                <a:off x="7398928" y="3067008"/>
                <a:ext cx="4119644" cy="2371725"/>
                <a:chOff x="804781" y="1209675"/>
                <a:chExt cx="4119644" cy="272216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9F5BBA9A-FBF5-456D-B6AD-C7ECABB67662}"/>
                    </a:ext>
                  </a:extLst>
                </p:cNvPr>
                <p:cNvGrpSpPr/>
                <p:nvPr/>
              </p:nvGrpSpPr>
              <p:grpSpPr>
                <a:xfrm>
                  <a:off x="804781" y="1372615"/>
                  <a:ext cx="3948192" cy="2559222"/>
                  <a:chOff x="7679528" y="3538923"/>
                  <a:chExt cx="3302797" cy="2602888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22FFCBFF-7416-4EEC-958C-7E1F17AAE793}"/>
                      </a:ext>
                    </a:extLst>
                  </p:cNvPr>
                  <p:cNvGrpSpPr/>
                  <p:nvPr/>
                </p:nvGrpSpPr>
                <p:grpSpPr>
                  <a:xfrm>
                    <a:off x="7679528" y="5817585"/>
                    <a:ext cx="3302797" cy="324226"/>
                    <a:chOff x="7679528" y="5817585"/>
                    <a:chExt cx="3302797" cy="324226"/>
                  </a:xfrm>
                </p:grpSpPr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37AA029A-B4A3-4DF9-A694-EBAA2FDB63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679528" y="5817585"/>
                      <a:ext cx="330279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12069" b="-15556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7ABFFFE2-379E-4C28-96C5-049B6433D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386FFCF-D42D-440B-A176-7DDD9AC76A65}"/>
                    </a:ext>
                  </a:extLst>
                </p:cNvPr>
                <p:cNvSpPr/>
                <p:nvPr/>
              </p:nvSpPr>
              <p:spPr>
                <a:xfrm>
                  <a:off x="1257300" y="1209675"/>
                  <a:ext cx="3667125" cy="2345962"/>
                </a:xfrm>
                <a:custGeom>
                  <a:avLst/>
                  <a:gdLst>
                    <a:gd name="connsiteX0" fmla="*/ 0 w 3667125"/>
                    <a:gd name="connsiteY0" fmla="*/ 161925 h 2345962"/>
                    <a:gd name="connsiteX1" fmla="*/ 495300 w 3667125"/>
                    <a:gd name="connsiteY1" fmla="*/ 1524000 h 2345962"/>
                    <a:gd name="connsiteX2" fmla="*/ 1076325 w 3667125"/>
                    <a:gd name="connsiteY2" fmla="*/ 2181225 h 2345962"/>
                    <a:gd name="connsiteX3" fmla="*/ 1657350 w 3667125"/>
                    <a:gd name="connsiteY3" fmla="*/ 2314575 h 2345962"/>
                    <a:gd name="connsiteX4" fmla="*/ 2705100 w 3667125"/>
                    <a:gd name="connsiteY4" fmla="*/ 1704975 h 2345962"/>
                    <a:gd name="connsiteX5" fmla="*/ 3343275 w 3667125"/>
                    <a:gd name="connsiteY5" fmla="*/ 514350 h 2345962"/>
                    <a:gd name="connsiteX6" fmla="*/ 3667125 w 3667125"/>
                    <a:gd name="connsiteY6" fmla="*/ 0 h 2345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7125" h="2345962">
                      <a:moveTo>
                        <a:pt x="0" y="161925"/>
                      </a:moveTo>
                      <a:cubicBezTo>
                        <a:pt x="157956" y="674687"/>
                        <a:pt x="315913" y="1187450"/>
                        <a:pt x="495300" y="1524000"/>
                      </a:cubicBezTo>
                      <a:cubicBezTo>
                        <a:pt x="674688" y="1860550"/>
                        <a:pt x="882650" y="2049463"/>
                        <a:pt x="1076325" y="2181225"/>
                      </a:cubicBezTo>
                      <a:cubicBezTo>
                        <a:pt x="1270000" y="2312987"/>
                        <a:pt x="1385888" y="2393950"/>
                        <a:pt x="1657350" y="2314575"/>
                      </a:cubicBezTo>
                      <a:cubicBezTo>
                        <a:pt x="1928812" y="2235200"/>
                        <a:pt x="2424113" y="2005013"/>
                        <a:pt x="2705100" y="1704975"/>
                      </a:cubicBezTo>
                      <a:cubicBezTo>
                        <a:pt x="2986088" y="1404938"/>
                        <a:pt x="3182938" y="798513"/>
                        <a:pt x="3343275" y="514350"/>
                      </a:cubicBezTo>
                      <a:cubicBezTo>
                        <a:pt x="3503613" y="230188"/>
                        <a:pt x="3585369" y="115094"/>
                        <a:pt x="3667125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5A9D7C2-FE72-4AFA-A396-177AFAFE2423}"/>
                  </a:ext>
                </a:extLst>
              </p:cNvPr>
              <p:cNvSpPr/>
              <p:nvPr/>
            </p:nvSpPr>
            <p:spPr>
              <a:xfrm rot="19771533">
                <a:off x="8670295" y="4818002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F9E4FEF-D437-49BE-8CF1-C515384E4AB5}"/>
                  </a:ext>
                </a:extLst>
              </p:cNvPr>
              <p:cNvSpPr/>
              <p:nvPr/>
            </p:nvSpPr>
            <p:spPr>
              <a:xfrm rot="19771533">
                <a:off x="10108570" y="4627593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283244E-2884-4048-8040-28B412DCBE07}"/>
                  </a:ext>
                </a:extLst>
              </p:cNvPr>
              <p:cNvSpPr/>
              <p:nvPr/>
            </p:nvSpPr>
            <p:spPr>
              <a:xfrm rot="19771533">
                <a:off x="8201182" y="4280645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22BCD0E-A77F-4AE5-9D10-14EFF855B5FC}"/>
                  </a:ext>
                </a:extLst>
              </p:cNvPr>
              <p:cNvSpPr/>
              <p:nvPr/>
            </p:nvSpPr>
            <p:spPr>
              <a:xfrm rot="19771533">
                <a:off x="10782458" y="3899737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C6A5D5A-1FF6-4F8B-9794-56E0000D3378}"/>
                  </a:ext>
                </a:extLst>
              </p:cNvPr>
              <p:cNvSpPr/>
              <p:nvPr/>
            </p:nvSpPr>
            <p:spPr>
              <a:xfrm rot="19771533">
                <a:off x="7837330" y="3415619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EA9D522B-86F7-42BB-B680-BC8FB39515F6}"/>
                  </a:ext>
                </a:extLst>
              </p:cNvPr>
              <p:cNvCxnSpPr>
                <a:stCxn id="73" idx="0"/>
                <a:endCxn id="74" idx="2"/>
              </p:cNvCxnSpPr>
              <p:nvPr/>
            </p:nvCxnSpPr>
            <p:spPr>
              <a:xfrm flipV="1">
                <a:off x="8780013" y="4789221"/>
                <a:ext cx="1526327" cy="4077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666B324D-4DB7-4971-B98E-9885FEE53E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96915" y="4061365"/>
                <a:ext cx="2573788" cy="30609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232331F-3B4C-4273-B520-551BE00360E2}"/>
              </a:ext>
            </a:extLst>
          </p:cNvPr>
          <p:cNvCxnSpPr>
            <a:cxnSpLocks/>
            <a:stCxn id="76" idx="2"/>
            <a:endCxn id="77" idx="2"/>
          </p:cNvCxnSpPr>
          <p:nvPr/>
        </p:nvCxnSpPr>
        <p:spPr>
          <a:xfrm flipH="1" flipV="1">
            <a:off x="8044625" y="3577247"/>
            <a:ext cx="2945128" cy="4841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6AD528A6-AD48-46BA-8814-E358F0C8DF0B}"/>
              </a:ext>
            </a:extLst>
          </p:cNvPr>
          <p:cNvSpPr/>
          <p:nvPr/>
        </p:nvSpPr>
        <p:spPr>
          <a:xfrm>
            <a:off x="8628457" y="4732972"/>
            <a:ext cx="353063" cy="28657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464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Rectified Linear Units (</a:t>
            </a:r>
            <a:r>
              <a:rPr lang="en-US" dirty="0" err="1"/>
              <a:t>ReLU</a:t>
            </a:r>
            <a:r>
              <a:rPr lang="en-US" dirty="0"/>
              <a:t>)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77DE9-5F4B-414D-62FA-65860E1A86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318"/>
                <a:ext cx="10515600" cy="4982645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The most used activation function in deep learning </a:t>
                </a:r>
              </a:p>
              <a:p>
                <a:r>
                  <a:rPr lang="en-US" dirty="0"/>
                  <a:t>Can be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77DE9-5F4B-414D-62FA-65860E1A86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318"/>
                <a:ext cx="10515600" cy="4982645"/>
              </a:xfrm>
              <a:blipFill>
                <a:blip r:embed="rId2"/>
                <a:stretch>
                  <a:fillRect l="-1043" t="-20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8E886AA-D462-E6A7-DE57-523A2B622275}"/>
              </a:ext>
            </a:extLst>
          </p:cNvPr>
          <p:cNvGrpSpPr/>
          <p:nvPr/>
        </p:nvGrpSpPr>
        <p:grpSpPr>
          <a:xfrm>
            <a:off x="6264746" y="2587720"/>
            <a:ext cx="5557802" cy="3589243"/>
            <a:chOff x="6200090" y="2945485"/>
            <a:chExt cx="5557802" cy="35892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BF2682-602C-C637-DC0E-AE571F71FA39}"/>
                </a:ext>
              </a:extLst>
            </p:cNvPr>
            <p:cNvSpPr txBox="1"/>
            <p:nvPr/>
          </p:nvSpPr>
          <p:spPr>
            <a:xfrm>
              <a:off x="6200090" y="2945485"/>
              <a:ext cx="5557802" cy="358924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FD2997-083E-A4E0-DFB7-3F1874209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6270" y="3169565"/>
              <a:ext cx="5476802" cy="269460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ED05A6B-508F-3AAA-312D-7946ECB5C7DC}"/>
              </a:ext>
            </a:extLst>
          </p:cNvPr>
          <p:cNvSpPr txBox="1"/>
          <p:nvPr/>
        </p:nvSpPr>
        <p:spPr>
          <a:xfrm>
            <a:off x="919200" y="2449175"/>
            <a:ext cx="4957798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It's surprising that such a simple function can allow your model to account for </a:t>
            </a:r>
            <a:r>
              <a:rPr lang="en-US" sz="2800" dirty="0">
                <a:solidFill>
                  <a:srgbClr val="0070C0"/>
                </a:solidFill>
              </a:rPr>
              <a:t>non-linearities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0070C0"/>
                </a:solidFill>
              </a:rPr>
              <a:t>interactions</a:t>
            </a:r>
            <a:r>
              <a:rPr lang="en-US" sz="2800" dirty="0"/>
              <a:t> so well.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4790605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- interaction effects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i="1" dirty="0"/>
              <a:t>Interaction effects</a:t>
            </a:r>
            <a:r>
              <a:rPr lang="en-US" dirty="0"/>
              <a:t> – when one variable </a:t>
            </a: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/>
              <a:t> affects a prediction differently depending on the value of </a:t>
            </a:r>
            <a:r>
              <a:rPr lang="en-US" dirty="0">
                <a:solidFill>
                  <a:srgbClr val="0070C0"/>
                </a:solidFill>
              </a:rPr>
              <a:t>B.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u="sng" dirty="0"/>
              <a:t>For example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/>
              <a:t> – variable represent body weights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dirty="0">
                <a:solidFill>
                  <a:srgbClr val="0077C8"/>
                </a:solidFill>
              </a:rPr>
              <a:t>B</a:t>
            </a:r>
            <a:r>
              <a:rPr lang="en-US" dirty="0"/>
              <a:t> – variable represent individual's height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Variable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effect (individual's height) effect variable </a:t>
            </a: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/>
              <a:t> (body weight)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224AE2-6E4E-C20A-F543-5A1889875870}"/>
              </a:ext>
            </a:extLst>
          </p:cNvPr>
          <p:cNvSpPr/>
          <p:nvPr/>
        </p:nvSpPr>
        <p:spPr>
          <a:xfrm>
            <a:off x="838200" y="4590473"/>
            <a:ext cx="9626600" cy="4525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>
                <a:solidFill>
                  <a:schemeClr val="tx1"/>
                </a:solidFill>
              </a:rPr>
              <a:t>we would say that weight and height have an </a:t>
            </a:r>
            <a:r>
              <a:rPr lang="en-US" sz="2800" dirty="0">
                <a:solidFill>
                  <a:srgbClr val="0070C0"/>
                </a:solidFill>
              </a:rPr>
              <a:t>interaction effect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170573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–non-linearity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i="1" dirty="0"/>
              <a:t>Non-linearity</a:t>
            </a:r>
            <a:r>
              <a:rPr lang="en-US" dirty="0"/>
              <a:t> – </a:t>
            </a:r>
            <a:r>
              <a:rPr lang="en-US" b="0" i="0" dirty="0">
                <a:effectLst/>
                <a:latin typeface="Inter"/>
              </a:rPr>
              <a:t>A function is non-linear if the slope isn't constant</a:t>
            </a:r>
            <a:r>
              <a:rPr lang="en-US" dirty="0">
                <a:solidFill>
                  <a:srgbClr val="0070C0"/>
                </a:solidFill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0" i="0" dirty="0">
                <a:effectLst/>
                <a:latin typeface="Inter"/>
              </a:rPr>
              <a:t>This just means that if I graph a variable on the horizontal axis, and a predictions on the vertical axis, it isn't a straight line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pic>
        <p:nvPicPr>
          <p:cNvPr id="2050" name="Picture 2" descr="Linear vs Non Linear Learning – Thrive Anyway">
            <a:extLst>
              <a:ext uri="{FF2B5EF4-FFF2-40B4-BE49-F238E27FC236}">
                <a16:creationId xmlns:a16="http://schemas.microsoft.com/office/drawing/2014/main" id="{2CAFDD35-A054-E423-2926-47A8944F0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86503"/>
            <a:ext cx="6551468" cy="299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5203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- Interactions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How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ReLU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captures Interactions and Non-Linearities?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71575E-FAFC-1588-FCC4-58E7170E5855}"/>
              </a:ext>
            </a:extLst>
          </p:cNvPr>
          <p:cNvGrpSpPr/>
          <p:nvPr/>
        </p:nvGrpSpPr>
        <p:grpSpPr>
          <a:xfrm>
            <a:off x="937751" y="2078560"/>
            <a:ext cx="3929813" cy="1350440"/>
            <a:chOff x="937751" y="1787631"/>
            <a:chExt cx="3929813" cy="13504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17C6699-F719-34AB-064F-2C667B53D767}"/>
                </a:ext>
              </a:extLst>
            </p:cNvPr>
            <p:cNvSpPr/>
            <p:nvPr/>
          </p:nvSpPr>
          <p:spPr>
            <a:xfrm>
              <a:off x="2140318" y="2052044"/>
              <a:ext cx="898446" cy="768482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F(A,B)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/>
                <p:nvPr/>
              </p:nvSpPr>
              <p:spPr>
                <a:xfrm>
                  <a:off x="3038764" y="2043740"/>
                  <a:ext cx="1828800" cy="415498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764" y="2043740"/>
                  <a:ext cx="1828800" cy="4154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B6BA6-2A25-5164-E1BB-5DF047006603}"/>
                </a:ext>
              </a:extLst>
            </p:cNvPr>
            <p:cNvSpPr/>
            <p:nvPr/>
          </p:nvSpPr>
          <p:spPr>
            <a:xfrm>
              <a:off x="937751" y="1787631"/>
              <a:ext cx="511200" cy="512218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/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B65EE34-DB20-09FE-0AFA-1B86A1319E67}"/>
                </a:ext>
              </a:extLst>
            </p:cNvPr>
            <p:cNvCxnSpPr>
              <a:cxnSpLocks/>
              <a:stCxn id="23" idx="6"/>
              <a:endCxn id="8" idx="2"/>
            </p:cNvCxnSpPr>
            <p:nvPr/>
          </p:nvCxnSpPr>
          <p:spPr>
            <a:xfrm flipV="1">
              <a:off x="1448951" y="2436285"/>
              <a:ext cx="691367" cy="445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368065-9106-9936-498E-78FFCE10E566}"/>
                </a:ext>
              </a:extLst>
            </p:cNvPr>
            <p:cNvCxnSpPr>
              <a:cxnSpLocks/>
              <a:stCxn id="22" idx="6"/>
              <a:endCxn id="8" idx="2"/>
            </p:cNvCxnSpPr>
            <p:nvPr/>
          </p:nvCxnSpPr>
          <p:spPr>
            <a:xfrm>
              <a:off x="1448951" y="2043740"/>
              <a:ext cx="691367" cy="392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C135951-55C3-E63D-A72F-0E03E0060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9806" y="2436285"/>
              <a:ext cx="1746158" cy="7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B6DC5D-12D7-8087-7CAF-078444451309}"/>
              </a:ext>
            </a:extLst>
          </p:cNvPr>
          <p:cNvGrpSpPr/>
          <p:nvPr/>
        </p:nvGrpSpPr>
        <p:grpSpPr>
          <a:xfrm>
            <a:off x="838200" y="4005657"/>
            <a:ext cx="10081231" cy="950323"/>
            <a:chOff x="838200" y="4005657"/>
            <a:chExt cx="10081231" cy="95032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A7DEC5-5E44-E162-23CC-22F023D9D862}"/>
                </a:ext>
              </a:extLst>
            </p:cNvPr>
            <p:cNvSpPr txBox="1"/>
            <p:nvPr/>
          </p:nvSpPr>
          <p:spPr>
            <a:xfrm>
              <a:off x="838200" y="400565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If A=1 and B=1</a:t>
              </a:r>
              <a:r>
                <a:rPr lang="en-US" dirty="0">
                  <a:latin typeface="Inter"/>
                </a:rPr>
                <a:t> =&gt; if A increases the f(A,B) increate too</a:t>
              </a:r>
              <a:endParaRPr lang="he-IL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B4E99A-A605-DE40-6624-C790C4BD6D22}"/>
                </a:ext>
              </a:extLst>
            </p:cNvPr>
            <p:cNvSpPr txBox="1"/>
            <p:nvPr/>
          </p:nvSpPr>
          <p:spPr>
            <a:xfrm>
              <a:off x="856672" y="4500047"/>
              <a:ext cx="66914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If A=1 and B=-100</a:t>
              </a:r>
              <a:r>
                <a:rPr lang="en-US" dirty="0">
                  <a:latin typeface="Inter"/>
                </a:rPr>
                <a:t> =&gt; if A increases </a:t>
              </a:r>
              <a:r>
                <a:rPr lang="en-US" b="0" i="0" dirty="0">
                  <a:effectLst/>
                  <a:latin typeface="Inter"/>
                </a:rPr>
                <a:t>moderately </a:t>
              </a:r>
              <a:r>
                <a:rPr lang="en-US" dirty="0">
                  <a:latin typeface="Inter"/>
                </a:rPr>
                <a:t>the f(A,B) remain 0</a:t>
              </a:r>
              <a:endParaRPr lang="he-IL" dirty="0"/>
            </a:p>
          </p:txBody>
        </p:sp>
        <p:sp>
          <p:nvSpPr>
            <p:cNvPr id="49" name="Right Brace 48">
              <a:extLst>
                <a:ext uri="{FF2B5EF4-FFF2-40B4-BE49-F238E27FC236}">
                  <a16:creationId xmlns:a16="http://schemas.microsoft.com/office/drawing/2014/main" id="{03E825BA-B07C-F5D4-EC95-353E5D5DF7E1}"/>
                </a:ext>
              </a:extLst>
            </p:cNvPr>
            <p:cNvSpPr/>
            <p:nvPr/>
          </p:nvSpPr>
          <p:spPr>
            <a:xfrm>
              <a:off x="7224885" y="4066653"/>
              <a:ext cx="323272" cy="85814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E19F210-F744-6B74-9DD2-F7D0A77A8C84}"/>
                </a:ext>
              </a:extLst>
            </p:cNvPr>
            <p:cNvSpPr txBox="1"/>
            <p:nvPr/>
          </p:nvSpPr>
          <p:spPr>
            <a:xfrm>
              <a:off x="7666180" y="4032650"/>
              <a:ext cx="325325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So, A might increase our output, or it might not. It just depends what the value of B is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40387670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Non-Linearity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 i="0" dirty="0">
                <a:effectLst/>
                <a:latin typeface="Inter"/>
              </a:rPr>
              <a:t>A function is non-linear if the slope (derivative) isn't constant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71575E-FAFC-1588-FCC4-58E7170E5855}"/>
              </a:ext>
            </a:extLst>
          </p:cNvPr>
          <p:cNvGrpSpPr/>
          <p:nvPr/>
        </p:nvGrpSpPr>
        <p:grpSpPr>
          <a:xfrm>
            <a:off x="948010" y="3801779"/>
            <a:ext cx="3525671" cy="1350440"/>
            <a:chOff x="937751" y="1787631"/>
            <a:chExt cx="3525671" cy="13504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17C6699-F719-34AB-064F-2C667B53D767}"/>
                </a:ext>
              </a:extLst>
            </p:cNvPr>
            <p:cNvSpPr/>
            <p:nvPr/>
          </p:nvSpPr>
          <p:spPr>
            <a:xfrm>
              <a:off x="2140318" y="2052044"/>
              <a:ext cx="898446" cy="768482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F(A)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/>
                <p:nvPr/>
              </p:nvSpPr>
              <p:spPr>
                <a:xfrm>
                  <a:off x="3106700" y="2098224"/>
                  <a:ext cx="1356722" cy="3231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6700" y="2098224"/>
                  <a:ext cx="1356722" cy="323165"/>
                </a:xfrm>
                <a:prstGeom prst="rect">
                  <a:avLst/>
                </a:prstGeom>
                <a:blipFill>
                  <a:blip r:embed="rId2"/>
                  <a:stretch>
                    <a:fillRect l="-672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B6BA6-2A25-5164-E1BB-5DF047006603}"/>
                </a:ext>
              </a:extLst>
            </p:cNvPr>
            <p:cNvSpPr/>
            <p:nvPr/>
          </p:nvSpPr>
          <p:spPr>
            <a:xfrm>
              <a:off x="937751" y="1787631"/>
              <a:ext cx="511200" cy="512218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/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B65EE34-DB20-09FE-0AFA-1B86A1319E67}"/>
                </a:ext>
              </a:extLst>
            </p:cNvPr>
            <p:cNvCxnSpPr>
              <a:cxnSpLocks/>
              <a:stCxn id="23" idx="6"/>
              <a:endCxn id="8" idx="2"/>
            </p:cNvCxnSpPr>
            <p:nvPr/>
          </p:nvCxnSpPr>
          <p:spPr>
            <a:xfrm flipV="1">
              <a:off x="1448951" y="2436285"/>
              <a:ext cx="691367" cy="445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368065-9106-9936-498E-78FFCE10E566}"/>
                </a:ext>
              </a:extLst>
            </p:cNvPr>
            <p:cNvCxnSpPr>
              <a:cxnSpLocks/>
              <a:stCxn id="22" idx="6"/>
              <a:endCxn id="8" idx="2"/>
            </p:cNvCxnSpPr>
            <p:nvPr/>
          </p:nvCxnSpPr>
          <p:spPr>
            <a:xfrm>
              <a:off x="1448951" y="2043740"/>
              <a:ext cx="691367" cy="392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C135951-55C3-E63D-A72F-0E03E0060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4038" y="2436285"/>
              <a:ext cx="1257410" cy="7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B6DC5D-12D7-8087-7CAF-078444451309}"/>
              </a:ext>
            </a:extLst>
          </p:cNvPr>
          <p:cNvGrpSpPr/>
          <p:nvPr/>
        </p:nvGrpSpPr>
        <p:grpSpPr>
          <a:xfrm>
            <a:off x="838200" y="1840069"/>
            <a:ext cx="10182836" cy="908693"/>
            <a:chOff x="838200" y="1840071"/>
            <a:chExt cx="10182836" cy="64633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A7DEC5-5E44-E162-23CC-22F023D9D862}"/>
                </a:ext>
              </a:extLst>
            </p:cNvPr>
            <p:cNvSpPr txBox="1"/>
            <p:nvPr/>
          </p:nvSpPr>
          <p:spPr>
            <a:xfrm>
              <a:off x="838200" y="1868342"/>
              <a:ext cx="35675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If </a:t>
              </a:r>
              <a:r>
                <a:rPr lang="en-US" dirty="0">
                  <a:latin typeface="Inter"/>
                </a:rPr>
                <a:t>f(A,B) &lt; 0 the slop (derivative) is 0</a:t>
              </a:r>
              <a:endParaRPr lang="he-IL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E19F210-F744-6B74-9DD2-F7D0A77A8C84}"/>
                </a:ext>
              </a:extLst>
            </p:cNvPr>
            <p:cNvSpPr txBox="1"/>
            <p:nvPr/>
          </p:nvSpPr>
          <p:spPr>
            <a:xfrm>
              <a:off x="7767785" y="1840071"/>
              <a:ext cx="32532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C00000"/>
                  </a:solidFill>
                  <a:effectLst/>
                  <a:latin typeface="Inter"/>
                </a:rPr>
                <a:t>Note</a:t>
              </a:r>
              <a:r>
                <a:rPr lang="en-US" b="0" i="0" dirty="0">
                  <a:effectLst/>
                  <a:latin typeface="Inter"/>
                </a:rPr>
                <a:t>: for f(A,B) = 0 the slop defined as 1</a:t>
              </a:r>
              <a:endParaRPr lang="he-IL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A4CB9F-3091-F586-06DA-44B130DB3FC8}"/>
              </a:ext>
            </a:extLst>
          </p:cNvPr>
          <p:cNvSpPr txBox="1"/>
          <p:nvPr/>
        </p:nvSpPr>
        <p:spPr>
          <a:xfrm>
            <a:off x="856672" y="2301736"/>
            <a:ext cx="3567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If </a:t>
            </a:r>
            <a:r>
              <a:rPr lang="en-US" dirty="0">
                <a:latin typeface="Inter"/>
              </a:rPr>
              <a:t>f(A,B) &gt; 0 the slop (derivative) is 1</a:t>
            </a:r>
            <a:endParaRPr lang="he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42535-3975-D778-2BF0-A52AB4B8A21E}"/>
              </a:ext>
            </a:extLst>
          </p:cNvPr>
          <p:cNvSpPr txBox="1"/>
          <p:nvPr/>
        </p:nvSpPr>
        <p:spPr>
          <a:xfrm>
            <a:off x="856672" y="2919796"/>
            <a:ext cx="6255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That's a very limited type of non-linearity  allow us to create many different types of non-linearities.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1A2944-FF6D-921E-AEED-AD4938EA31FF}"/>
                  </a:ext>
                </a:extLst>
              </p:cNvPr>
              <p:cNvSpPr/>
              <p:nvPr/>
            </p:nvSpPr>
            <p:spPr>
              <a:xfrm>
                <a:off x="1478168" y="3814855"/>
                <a:ext cx="898446" cy="359517"/>
              </a:xfrm>
              <a:prstGeom prst="rect">
                <a:avLst/>
              </a:prstGeom>
              <a:noFill/>
            </p:spPr>
            <p:txBody>
              <a:bodyPr wrap="square" lIns="36000" tIns="36000" rIns="0" bIns="0" rtlCol="1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1A2944-FF6D-921E-AEED-AD4938EA3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168" y="3814855"/>
                <a:ext cx="898446" cy="359517"/>
              </a:xfrm>
              <a:prstGeom prst="rect">
                <a:avLst/>
              </a:prstGeom>
              <a:blipFill>
                <a:blip r:embed="rId4"/>
                <a:stretch>
                  <a:fillRect l="-337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9FB6D0-91D0-8E4E-2D02-FA466F0579B7}"/>
                  </a:ext>
                </a:extLst>
              </p:cNvPr>
              <p:cNvSpPr txBox="1"/>
              <p:nvPr/>
            </p:nvSpPr>
            <p:spPr>
              <a:xfrm>
                <a:off x="4835868" y="4041087"/>
                <a:ext cx="2143584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&lt;−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dirty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latin typeface="Inter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dirty="0">
                  <a:latin typeface="Inter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9FB6D0-91D0-8E4E-2D02-FA466F057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868" y="4041087"/>
                <a:ext cx="2143584" cy="800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8BD4B01-C66A-B939-41F6-79A74935268E}"/>
              </a:ext>
            </a:extLst>
          </p:cNvPr>
          <p:cNvSpPr txBox="1"/>
          <p:nvPr/>
        </p:nvSpPr>
        <p:spPr>
          <a:xfrm>
            <a:off x="7767785" y="4109239"/>
            <a:ext cx="3634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With this simple one we can have only two different slopes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F380A4-0F12-3937-6974-E8930790CAC1}"/>
              </a:ext>
            </a:extLst>
          </p:cNvPr>
          <p:cNvSpPr txBox="1"/>
          <p:nvPr/>
        </p:nvSpPr>
        <p:spPr>
          <a:xfrm>
            <a:off x="3217718" y="5326625"/>
            <a:ext cx="6096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Real models have many nodes. Each node can have a different value for it's bias, so each node can change slope at different values for our input.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436904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Facilitating Gradient Descent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42535-3975-D778-2BF0-A52AB4B8A21E}"/>
              </a:ext>
            </a:extLst>
          </p:cNvPr>
          <p:cNvSpPr txBox="1"/>
          <p:nvPr/>
        </p:nvSpPr>
        <p:spPr>
          <a:xfrm>
            <a:off x="838199" y="1182256"/>
            <a:ext cx="639387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</a:rPr>
              <a:t>Tanh</a:t>
            </a:r>
            <a:r>
              <a:rPr lang="en-US" b="0" i="0" dirty="0">
                <a:effectLst/>
                <a:latin typeface="Inter"/>
              </a:rPr>
              <a:t> – seems to be good candidat</a:t>
            </a:r>
            <a:r>
              <a:rPr lang="en-US" dirty="0">
                <a:latin typeface="Inter"/>
              </a:rPr>
              <a:t>e to use as activation function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+mj-lt"/>
              <a:buAutoNum type="alphaUcPeriod"/>
            </a:pPr>
            <a:r>
              <a:rPr lang="en-US" b="0" i="0" dirty="0">
                <a:effectLst/>
                <a:latin typeface="Inter"/>
              </a:rPr>
              <a:t>isn't completely flat anywhere. So it's output always reflects changes in it's input.</a:t>
            </a:r>
          </a:p>
          <a:p>
            <a:pPr marL="342900" indent="-342900">
              <a:spcAft>
                <a:spcPts val="600"/>
              </a:spcAft>
              <a:buFont typeface="+mj-lt"/>
              <a:buAutoNum type="alphaUcPeriod"/>
            </a:pPr>
            <a:r>
              <a:rPr lang="en-US" b="0" i="0" dirty="0">
                <a:effectLst/>
                <a:latin typeface="Inter"/>
              </a:rPr>
              <a:t>it is non-linear</a:t>
            </a:r>
            <a:endParaRPr lang="he-IL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898252D4-DE88-544C-8E47-AE9E6A6A8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181" y="1009532"/>
            <a:ext cx="40576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D4184E-E780-CDF6-DF09-6DDBC88B490C}"/>
                  </a:ext>
                </a:extLst>
              </p:cNvPr>
              <p:cNvSpPr txBox="1"/>
              <p:nvPr/>
            </p:nvSpPr>
            <p:spPr>
              <a:xfrm>
                <a:off x="838199" y="2928863"/>
                <a:ext cx="6393874" cy="1354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/>
                  <a:t>In the range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en-US" dirty="0"/>
                  <a:t> it is flat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0" i="0" dirty="0">
                    <a:effectLst/>
                    <a:latin typeface="Inter"/>
                  </a:rPr>
                  <a:t>this flat derivative makes it difficult to improve the weights through gradient descent.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0" i="0" dirty="0">
                    <a:effectLst/>
                    <a:latin typeface="Inter"/>
                  </a:rPr>
                  <a:t>This problem gets worse as the model has more layers.</a:t>
                </a:r>
                <a:endParaRPr lang="he-IL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D4184E-E780-CDF6-DF09-6DDBC88B4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928863"/>
                <a:ext cx="6393874" cy="1354217"/>
              </a:xfrm>
              <a:prstGeom prst="rect">
                <a:avLst/>
              </a:prstGeom>
              <a:blipFill>
                <a:blip r:embed="rId3"/>
                <a:stretch>
                  <a:fillRect l="-763" t="-2242" b="-583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D775CAD-D8F2-8FFA-AB12-CF1382A640FA}"/>
              </a:ext>
            </a:extLst>
          </p:cNvPr>
          <p:cNvSpPr txBox="1"/>
          <p:nvPr/>
        </p:nvSpPr>
        <p:spPr>
          <a:xfrm>
            <a:off x="3965209" y="4675470"/>
            <a:ext cx="4601017" cy="1323439"/>
          </a:xfrm>
          <a:prstGeom prst="rect">
            <a:avLst/>
          </a:prstGeom>
          <a:solidFill>
            <a:srgbClr val="E0E0E0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rgbClr val="C00000"/>
                </a:solidFill>
                <a:latin typeface="Inter"/>
              </a:rPr>
              <a:t>V</a:t>
            </a:r>
            <a:r>
              <a:rPr lang="en-US" sz="4000" i="0" dirty="0">
                <a:solidFill>
                  <a:srgbClr val="C00000"/>
                </a:solidFill>
                <a:effectLst/>
                <a:latin typeface="Inter"/>
              </a:rPr>
              <a:t>anishing gradient problem</a:t>
            </a:r>
            <a:endParaRPr lang="he-IL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0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Facilitating Gradient Descent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01B4A1-BE20-2E67-3CC1-56380085E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5" y="1182256"/>
            <a:ext cx="2886075" cy="176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2312A-3301-8845-8D32-E62E922B4D5E}"/>
              </a:ext>
            </a:extLst>
          </p:cNvPr>
          <p:cNvSpPr txBox="1"/>
          <p:nvPr/>
        </p:nvSpPr>
        <p:spPr>
          <a:xfrm>
            <a:off x="838199" y="1182256"/>
            <a:ext cx="729009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When training on a reasonable sized batch, there will usually be some data points giving positive values to any given node. </a:t>
            </a:r>
          </a:p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So, the average derivative is rarely close to 0, which allows gradient descent to keep progressing.</a:t>
            </a:r>
          </a:p>
        </p:txBody>
      </p:sp>
    </p:spTree>
    <p:extLst>
      <p:ext uri="{BB962C8B-B14F-4D97-AF65-F5344CB8AC3E}">
        <p14:creationId xmlns:p14="http://schemas.microsoft.com/office/powerpoint/2010/main" val="18958704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Non-Linearity </a:t>
            </a:r>
            <a:endParaRPr lang="he-IL" dirty="0"/>
          </a:p>
        </p:txBody>
      </p:sp>
      <p:pic>
        <p:nvPicPr>
          <p:cNvPr id="9" name="Why_Neural_Networks_can_learn_almost_anything_relu">
            <a:hlinkClick r:id="" action="ppaction://media"/>
            <a:extLst>
              <a:ext uri="{FF2B5EF4-FFF2-40B4-BE49-F238E27FC236}">
                <a16:creationId xmlns:a16="http://schemas.microsoft.com/office/drawing/2014/main" id="{D8BA6C09-DD06-4DE8-60E9-602EBFECA5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7963" y="1049338"/>
            <a:ext cx="9556750" cy="5375275"/>
          </a:xfrm>
        </p:spPr>
      </p:pic>
    </p:spTree>
    <p:extLst>
      <p:ext uri="{BB962C8B-B14F-4D97-AF65-F5344CB8AC3E}">
        <p14:creationId xmlns:p14="http://schemas.microsoft.com/office/powerpoint/2010/main" val="424548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808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Softmax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205741" y="1274620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5CF80-B356-F3A2-B9BB-E5CE40509E92}"/>
              </a:ext>
            </a:extLst>
          </p:cNvPr>
          <p:cNvSpPr txBox="1"/>
          <p:nvPr/>
        </p:nvSpPr>
        <p:spPr>
          <a:xfrm>
            <a:off x="829511" y="2715548"/>
            <a:ext cx="2246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rgbClr val="101010"/>
                </a:solidFill>
                <a:effectLst/>
                <a:latin typeface="IBM Plex Sans Devanagari"/>
              </a:rPr>
              <a:t>Softmax</a:t>
            </a:r>
            <a:r>
              <a:rPr lang="en-US" sz="2000" b="1" i="0" dirty="0">
                <a:solidFill>
                  <a:srgbClr val="101010"/>
                </a:solidFill>
                <a:effectLst/>
                <a:latin typeface="IBM Plex Sans Devanagari"/>
              </a:rPr>
              <a:t> Formula</a:t>
            </a:r>
            <a:endParaRPr lang="he-IL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33FBB9-01AE-ED90-88A5-0F597BF7C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793775"/>
            <a:ext cx="4562763" cy="19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85BE23B-101D-E6F4-4DF7-6FEAAAB36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147996"/>
              </p:ext>
            </p:extLst>
          </p:nvPr>
        </p:nvGraphicFramePr>
        <p:xfrm>
          <a:off x="838200" y="3126003"/>
          <a:ext cx="11279908" cy="3483056"/>
        </p:xfrm>
        <a:graphic>
          <a:graphicData uri="http://schemas.openxmlformats.org/drawingml/2006/table">
            <a:tbl>
              <a:tblPr rtl="1" firstRow="1" bandRow="1">
                <a:tableStyleId>{8A107856-5554-42FB-B03E-39F5DBC370BA}</a:tableStyleId>
              </a:tblPr>
              <a:tblGrid>
                <a:gridCol w="9996053">
                  <a:extLst>
                    <a:ext uri="{9D8B030D-6E8A-4147-A177-3AD203B41FA5}">
                      <a16:colId xmlns:a16="http://schemas.microsoft.com/office/drawing/2014/main" val="790045451"/>
                    </a:ext>
                  </a:extLst>
                </a:gridCol>
                <a:gridCol w="1283855">
                  <a:extLst>
                    <a:ext uri="{9D8B030D-6E8A-4147-A177-3AD203B41FA5}">
                      <a16:colId xmlns:a16="http://schemas.microsoft.com/office/drawing/2014/main" val="957521881"/>
                    </a:ext>
                  </a:extLst>
                </a:gridCol>
              </a:tblGrid>
              <a:tr h="642164">
                <a:tc>
                  <a:txBody>
                    <a:bodyPr/>
                    <a:lstStyle/>
                    <a:p>
                      <a:r>
                        <a:rPr lang="en-US" b="0" dirty="0">
                          <a:effectLst/>
                          <a:latin typeface="IBM Plex Sans Devanagari"/>
                        </a:rPr>
                        <a:t>The input vector to the </a:t>
                      </a:r>
                      <a:r>
                        <a:rPr lang="en-US" b="0" dirty="0" err="1">
                          <a:effectLst/>
                          <a:latin typeface="IBM Plex Sans Devanagari"/>
                        </a:rPr>
                        <a:t>softmax</a:t>
                      </a:r>
                      <a:r>
                        <a:rPr lang="en-US" b="0" dirty="0">
                          <a:effectLst/>
                          <a:latin typeface="IBM Plex Sans Devanagari"/>
                        </a:rPr>
                        <a:t> function, made up of (z0, ... </a:t>
                      </a:r>
                      <a:r>
                        <a:rPr lang="en-US" b="0" dirty="0" err="1">
                          <a:effectLst/>
                          <a:latin typeface="IBM Plex Sans Devanagari"/>
                        </a:rPr>
                        <a:t>zK</a:t>
                      </a:r>
                      <a:r>
                        <a:rPr lang="en-US" b="0" dirty="0">
                          <a:effectLst/>
                          <a:latin typeface="IBM Plex Sans Devanagari"/>
                        </a:rPr>
                        <a:t>)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220929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pPr algn="l" rtl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Element of vector Z, they can take any real value, positive, zero or negative.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313268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The standard exponential function is applied to each element of the input vector. This gives a positive value above 0, which will be very small if the input was negative, and very large if the input was large. 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114030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term on the bottom of the formula is the normalization term. It ensures that all the output values of the function will sum to 1 and each be in the range (0, 1), thus constituting a valid probability distribution.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37484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IBM Plex Sans Devanagari"/>
                        </a:rPr>
                        <a:t>The number of classes in the multi-class classifier.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455229"/>
                  </a:ext>
                </a:extLst>
              </a:tr>
            </a:tbl>
          </a:graphicData>
        </a:graphic>
      </p:graphicFrame>
      <p:pic>
        <p:nvPicPr>
          <p:cNvPr id="3081" name="Picture 9">
            <a:extLst>
              <a:ext uri="{FF2B5EF4-FFF2-40B4-BE49-F238E27FC236}">
                <a16:creationId xmlns:a16="http://schemas.microsoft.com/office/drawing/2014/main" id="{2AB0FA7E-3E78-9A44-D56D-2DB8FBC73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16" y="3184422"/>
            <a:ext cx="619861" cy="53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7169275-9ED9-C775-8134-8642E168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98" y="3857057"/>
            <a:ext cx="609041" cy="47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F7C0D78D-66B9-97A4-B1EC-EB5D67BF1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51" y="4542526"/>
            <a:ext cx="672280" cy="4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4BD66F18-7451-839F-F044-1C311B566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00" y="5227556"/>
            <a:ext cx="1022093" cy="48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28A63F5-C665-615A-D135-6B877EC4A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80" y="6083279"/>
            <a:ext cx="37147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B56CC7-2619-1167-1610-B552299C16CE}"/>
              </a:ext>
            </a:extLst>
          </p:cNvPr>
          <p:cNvSpPr txBox="1"/>
          <p:nvPr/>
        </p:nvSpPr>
        <p:spPr>
          <a:xfrm>
            <a:off x="838200" y="1033139"/>
            <a:ext cx="682798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The </a:t>
            </a:r>
            <a:r>
              <a:rPr lang="en-US" b="0" i="0" dirty="0" err="1">
                <a:solidFill>
                  <a:srgbClr val="0070C0"/>
                </a:solidFill>
                <a:effectLst/>
                <a:latin typeface="IBM Plex Sans Devanagari"/>
              </a:rPr>
              <a:t>softmax</a:t>
            </a: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 function is a function that turns a vector of </a:t>
            </a:r>
            <a:r>
              <a:rPr lang="en-US" b="0" i="0" dirty="0">
                <a:solidFill>
                  <a:srgbClr val="0070C0"/>
                </a:solidFill>
                <a:effectLst/>
                <a:latin typeface="IBM Plex Sans Devanagari"/>
              </a:rPr>
              <a:t>K</a:t>
            </a: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 real values into a vector of K real values that sum to 1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Those values can be interpreted as probabilities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1010"/>
                </a:solidFill>
                <a:latin typeface="IBM Plex Sans Devanagari"/>
              </a:rPr>
              <a:t>Use for multi-class classification which must be </a:t>
            </a:r>
            <a:r>
              <a:rPr lang="en-US" b="1" i="0" dirty="0">
                <a:solidFill>
                  <a:srgbClr val="101010"/>
                </a:solidFill>
                <a:effectLst/>
                <a:latin typeface="IBM Plex Sans Devanagari"/>
              </a:rPr>
              <a:t>mutually exclusive</a:t>
            </a: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.</a:t>
            </a:r>
            <a:endParaRPr lang="en-US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8798515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14106D-66F2-4BB4-CE81-FA360BD63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928" y="432352"/>
            <a:ext cx="9144000" cy="107589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dirty="0"/>
              <a:t>Convolution Neural Network</a:t>
            </a:r>
            <a:endParaRPr lang="he-IL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47FA0EB-790B-2B79-1B4B-79BB284DE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3908" y="4251919"/>
            <a:ext cx="6712527" cy="968935"/>
          </a:xfrm>
        </p:spPr>
        <p:txBody>
          <a:bodyPr/>
          <a:lstStyle/>
          <a:p>
            <a:endParaRPr lang="he-IL" dirty="0"/>
          </a:p>
        </p:txBody>
      </p:sp>
      <p:pic>
        <p:nvPicPr>
          <p:cNvPr id="4098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936B044E-B49C-A522-3828-BABABC2AD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928" y="1774541"/>
            <a:ext cx="9144000" cy="473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111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AF5C1-043B-4AD2-AEF9-14FFABAC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1133475"/>
            <a:ext cx="11039476" cy="52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424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8" y="29073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Neural Network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129520"/>
            <a:ext cx="11684000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56CC7-2619-1167-1610-B552299C16CE}"/>
              </a:ext>
            </a:extLst>
          </p:cNvPr>
          <p:cNvSpPr txBox="1"/>
          <p:nvPr/>
        </p:nvSpPr>
        <p:spPr>
          <a:xfrm>
            <a:off x="568248" y="1120286"/>
            <a:ext cx="682798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b="0" i="0" dirty="0">
                <a:effectLst/>
                <a:latin typeface="Inter"/>
              </a:rPr>
              <a:t>Computer vision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Image Classification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Object Detection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Style Transfer</a:t>
            </a:r>
            <a:endParaRPr lang="en-US" b="0" i="0" dirty="0">
              <a:effectLst/>
              <a:latin typeface="Int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8D727-7D5C-11FC-D13A-AB3F4931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7" y="1120286"/>
            <a:ext cx="4696480" cy="2048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27CC1-7766-CB58-713D-6189E23D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9" y="3522797"/>
            <a:ext cx="2181529" cy="2152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A04B14-5151-E8C4-EC4D-D0AC0181011E}"/>
              </a:ext>
            </a:extLst>
          </p:cNvPr>
          <p:cNvSpPr txBox="1"/>
          <p:nvPr/>
        </p:nvSpPr>
        <p:spPr>
          <a:xfrm>
            <a:off x="734115" y="3118630"/>
            <a:ext cx="1997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Inter"/>
              </a:rPr>
              <a:t>1000x1000x3</a:t>
            </a:r>
            <a:endParaRPr lang="en-US" b="0" i="0" dirty="0">
              <a:effectLst/>
              <a:latin typeface="Inte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99B25-31EF-0BA3-096C-CB38BD89D670}"/>
                  </a:ext>
                </a:extLst>
              </p:cNvPr>
              <p:cNvSpPr txBox="1"/>
              <p:nvPr/>
            </p:nvSpPr>
            <p:spPr>
              <a:xfrm>
                <a:off x="4336648" y="4350493"/>
                <a:ext cx="6827982" cy="546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𝐵𝑖𝑙𝑜𝑛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𝑡𝑠</m:t>
                      </m:r>
                    </m:oMath>
                  </m:oMathPara>
                </a14:m>
                <a:endParaRPr lang="en-US" b="0" i="0" dirty="0">
                  <a:effectLst/>
                  <a:latin typeface="Inter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99B25-31EF-0BA3-096C-CB38BD89D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648" y="4350493"/>
                <a:ext cx="6827982" cy="546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891528C-B25F-06D5-42BD-42B3F379D618}"/>
              </a:ext>
            </a:extLst>
          </p:cNvPr>
          <p:cNvSpPr txBox="1"/>
          <p:nvPr/>
        </p:nvSpPr>
        <p:spPr>
          <a:xfrm>
            <a:off x="7065817" y="3495185"/>
            <a:ext cx="528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0" i="0" dirty="0">
                <a:effectLst/>
                <a:latin typeface="Inter"/>
              </a:rPr>
              <a:t>3M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E6678A-AFC7-C6E8-195F-48E91D7ABF67}"/>
              </a:ext>
            </a:extLst>
          </p:cNvPr>
          <p:cNvCxnSpPr>
            <a:cxnSpLocks/>
          </p:cNvCxnSpPr>
          <p:nvPr/>
        </p:nvCxnSpPr>
        <p:spPr>
          <a:xfrm flipV="1">
            <a:off x="7330121" y="3218579"/>
            <a:ext cx="0" cy="305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8D950BB-5903-BF71-E125-FD0414D016C1}"/>
              </a:ext>
            </a:extLst>
          </p:cNvPr>
          <p:cNvSpPr txBox="1"/>
          <p:nvPr/>
        </p:nvSpPr>
        <p:spPr>
          <a:xfrm>
            <a:off x="8335817" y="3504683"/>
            <a:ext cx="688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0" i="0" dirty="0">
                <a:effectLst/>
                <a:latin typeface="Inter"/>
              </a:rPr>
              <a:t>1000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F8C377-0EBA-9999-0C07-B2DDB9C1A4DF}"/>
              </a:ext>
            </a:extLst>
          </p:cNvPr>
          <p:cNvCxnSpPr>
            <a:cxnSpLocks/>
          </p:cNvCxnSpPr>
          <p:nvPr/>
        </p:nvCxnSpPr>
        <p:spPr>
          <a:xfrm flipV="1">
            <a:off x="8655094" y="3232736"/>
            <a:ext cx="0" cy="300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F1F8A00-1F33-4A86-6DA2-1CF0ADCF52FD}"/>
              </a:ext>
            </a:extLst>
          </p:cNvPr>
          <p:cNvSpPr/>
          <p:nvPr/>
        </p:nvSpPr>
        <p:spPr>
          <a:xfrm>
            <a:off x="3536547" y="5214876"/>
            <a:ext cx="7435273" cy="8516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The computation is very high</a:t>
            </a:r>
            <a:endParaRPr lang="he-IL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9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8" y="29073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CNN –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129520"/>
            <a:ext cx="11684000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2CB10-C0EC-E2F8-DC0D-138C507B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55" y="2602257"/>
            <a:ext cx="3457437" cy="2071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709A9B-46EA-C58F-6F14-8AF6088C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077" y="1405314"/>
            <a:ext cx="3230851" cy="17777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A314B-35A8-7044-D948-93043363E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825" y="3917082"/>
            <a:ext cx="3196103" cy="1923868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D90A84E-C43D-44C5-8D2A-D51668FDF02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695868" y="4090159"/>
            <a:ext cx="1886957" cy="78885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119DC4-D12C-557F-C12A-3A9244C61D32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692292" y="2294185"/>
            <a:ext cx="1855785" cy="9071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F11AAE6-47CF-FCC1-17C6-13B45BCE89E3}"/>
              </a:ext>
            </a:extLst>
          </p:cNvPr>
          <p:cNvSpPr txBox="1"/>
          <p:nvPr/>
        </p:nvSpPr>
        <p:spPr>
          <a:xfrm>
            <a:off x="6548077" y="1006373"/>
            <a:ext cx="2743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Vertical edges</a:t>
            </a:r>
            <a:endParaRPr lang="he-IL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3F096E-D164-C07C-8CEB-98B707FEC51B}"/>
              </a:ext>
            </a:extLst>
          </p:cNvPr>
          <p:cNvSpPr txBox="1"/>
          <p:nvPr/>
        </p:nvSpPr>
        <p:spPr>
          <a:xfrm>
            <a:off x="6579249" y="3562076"/>
            <a:ext cx="2743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Horizontal edges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7254866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8" y="29073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CNN –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129520"/>
            <a:ext cx="11684000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CA2607D-601A-7E4D-00FE-FBEB718EC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206129"/>
              </p:ext>
            </p:extLst>
          </p:nvPr>
        </p:nvGraphicFramePr>
        <p:xfrm>
          <a:off x="568248" y="192776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05DB7BA-48B8-16F4-C9D9-567199F57070}"/>
              </a:ext>
            </a:extLst>
          </p:cNvPr>
          <p:cNvSpPr txBox="1"/>
          <p:nvPr/>
        </p:nvSpPr>
        <p:spPr>
          <a:xfrm>
            <a:off x="2940477" y="1551314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4603ED-6625-CB9B-3107-711B6FA8D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984959"/>
              </p:ext>
            </p:extLst>
          </p:nvPr>
        </p:nvGraphicFramePr>
        <p:xfrm>
          <a:off x="5430833" y="265109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BF28B5D-E597-C796-F9A6-04BE3B628A78}"/>
              </a:ext>
            </a:extLst>
          </p:cNvPr>
          <p:cNvSpPr txBox="1"/>
          <p:nvPr/>
        </p:nvSpPr>
        <p:spPr>
          <a:xfrm>
            <a:off x="4695911" y="324284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AC515-6900-CAAA-482F-93DA6532A02C}"/>
              </a:ext>
            </a:extLst>
          </p:cNvPr>
          <p:cNvSpPr txBox="1"/>
          <p:nvPr/>
        </p:nvSpPr>
        <p:spPr>
          <a:xfrm>
            <a:off x="6128328" y="222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9607E8-2BB1-5F51-00BD-5CF8978EB415}"/>
              </a:ext>
            </a:extLst>
          </p:cNvPr>
          <p:cNvSpPr txBox="1"/>
          <p:nvPr/>
        </p:nvSpPr>
        <p:spPr>
          <a:xfrm>
            <a:off x="1318329" y="1516276"/>
            <a:ext cx="1649111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Image matrix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FDF7D9-C05A-0883-ADEF-8242884F8091}"/>
              </a:ext>
            </a:extLst>
          </p:cNvPr>
          <p:cNvSpPr txBox="1"/>
          <p:nvPr/>
        </p:nvSpPr>
        <p:spPr>
          <a:xfrm>
            <a:off x="5652656" y="4278587"/>
            <a:ext cx="1560945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Filter / Kernel</a:t>
            </a:r>
            <a:endParaRPr lang="he-I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56786A-0E82-A866-9732-B77D4E1D9C9B}"/>
              </a:ext>
            </a:extLst>
          </p:cNvPr>
          <p:cNvGrpSpPr/>
          <p:nvPr/>
        </p:nvGrpSpPr>
        <p:grpSpPr>
          <a:xfrm>
            <a:off x="4065316" y="1238161"/>
            <a:ext cx="1908875" cy="2004683"/>
            <a:chOff x="4065316" y="1238161"/>
            <a:chExt cx="1908875" cy="20046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C039A8-15D9-48D0-9A5B-29FA7966CEC7}"/>
                </a:ext>
              </a:extLst>
            </p:cNvPr>
            <p:cNvSpPr txBox="1"/>
            <p:nvPr/>
          </p:nvSpPr>
          <p:spPr>
            <a:xfrm>
              <a:off x="4065316" y="1238161"/>
              <a:ext cx="1908875" cy="461665"/>
            </a:xfrm>
            <a:prstGeom prst="rect">
              <a:avLst/>
            </a:prstGeom>
            <a:noFill/>
          </p:spPr>
          <p:txBody>
            <a:bodyPr wrap="square" rtlCol="1" anchor="ctr" anchorCtr="0">
              <a:spAutoFit/>
            </a:bodyPr>
            <a:lstStyle/>
            <a:p>
              <a:pPr algn="ctr"/>
              <a:r>
                <a:rPr lang="en-US" sz="2400" dirty="0"/>
                <a:t>Convolution</a:t>
              </a:r>
              <a:endParaRPr lang="he-IL" sz="24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249FB9B-348C-6242-E1BA-050BE3A750BA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4910616" y="1699826"/>
              <a:ext cx="2568" cy="1543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63AE81D4-5475-617D-4214-15E5613DE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915879"/>
              </p:ext>
            </p:extLst>
          </p:nvPr>
        </p:nvGraphicFramePr>
        <p:xfrm>
          <a:off x="8696668" y="2621440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C3A617D-B222-1C11-F1B9-13057A2A2265}"/>
              </a:ext>
            </a:extLst>
          </p:cNvPr>
          <p:cNvSpPr txBox="1"/>
          <p:nvPr/>
        </p:nvSpPr>
        <p:spPr>
          <a:xfrm>
            <a:off x="7844645" y="3198167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50D220-79A8-2B73-AD4A-52C3CA2854C2}"/>
              </a:ext>
            </a:extLst>
          </p:cNvPr>
          <p:cNvSpPr txBox="1"/>
          <p:nvPr/>
        </p:nvSpPr>
        <p:spPr>
          <a:xfrm>
            <a:off x="9642348" y="213446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D59B3BF1-BF41-16FC-5319-DA64E7D12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21807"/>
              </p:ext>
            </p:extLst>
          </p:nvPr>
        </p:nvGraphicFramePr>
        <p:xfrm>
          <a:off x="565242" y="1956043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630403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FE367474-5629-F2BD-214C-5392F57B6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706087"/>
              </p:ext>
            </p:extLst>
          </p:nvPr>
        </p:nvGraphicFramePr>
        <p:xfrm>
          <a:off x="1209583" y="1941525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F68555D9-7FC1-86D3-9BCB-B91014020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356994"/>
              </p:ext>
            </p:extLst>
          </p:nvPr>
        </p:nvGraphicFramePr>
        <p:xfrm>
          <a:off x="1833017" y="1955288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B515E341-0583-4FCE-D636-EC0B87382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113571"/>
              </p:ext>
            </p:extLst>
          </p:nvPr>
        </p:nvGraphicFramePr>
        <p:xfrm>
          <a:off x="2456451" y="1955287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491B2710-67C6-DF07-88D5-8DE70CD7D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528065"/>
              </p:ext>
            </p:extLst>
          </p:nvPr>
        </p:nvGraphicFramePr>
        <p:xfrm>
          <a:off x="573399" y="2457954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1" name="Table 7">
            <a:extLst>
              <a:ext uri="{FF2B5EF4-FFF2-40B4-BE49-F238E27FC236}">
                <a16:creationId xmlns:a16="http://schemas.microsoft.com/office/drawing/2014/main" id="{2BCEA6EE-AB7B-3D39-F9A0-6C7551208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422074"/>
              </p:ext>
            </p:extLst>
          </p:nvPr>
        </p:nvGraphicFramePr>
        <p:xfrm>
          <a:off x="1196833" y="2426437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2" name="Table 7">
            <a:extLst>
              <a:ext uri="{FF2B5EF4-FFF2-40B4-BE49-F238E27FC236}">
                <a16:creationId xmlns:a16="http://schemas.microsoft.com/office/drawing/2014/main" id="{2F54F501-FC91-9A63-F0F8-F2AB87BA1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269470"/>
              </p:ext>
            </p:extLst>
          </p:nvPr>
        </p:nvGraphicFramePr>
        <p:xfrm>
          <a:off x="1816703" y="2444173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3" name="Table 7">
            <a:extLst>
              <a:ext uri="{FF2B5EF4-FFF2-40B4-BE49-F238E27FC236}">
                <a16:creationId xmlns:a16="http://schemas.microsoft.com/office/drawing/2014/main" id="{868790C4-BFF1-E4D8-C055-5E4E62D82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573969"/>
              </p:ext>
            </p:extLst>
          </p:nvPr>
        </p:nvGraphicFramePr>
        <p:xfrm>
          <a:off x="2452656" y="2444173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6" name="Table 7">
            <a:extLst>
              <a:ext uri="{FF2B5EF4-FFF2-40B4-BE49-F238E27FC236}">
                <a16:creationId xmlns:a16="http://schemas.microsoft.com/office/drawing/2014/main" id="{186FE4FB-AB0E-A18C-170C-869161C4C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45619"/>
              </p:ext>
            </p:extLst>
          </p:nvPr>
        </p:nvGraphicFramePr>
        <p:xfrm>
          <a:off x="576377" y="3002659"/>
          <a:ext cx="1891209" cy="1569792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2806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184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69886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8" name="Table 7">
            <a:extLst>
              <a:ext uri="{FF2B5EF4-FFF2-40B4-BE49-F238E27FC236}">
                <a16:creationId xmlns:a16="http://schemas.microsoft.com/office/drawing/2014/main" id="{712271F6-34F7-0397-1280-6446D270C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048591"/>
              </p:ext>
            </p:extLst>
          </p:nvPr>
        </p:nvGraphicFramePr>
        <p:xfrm>
          <a:off x="1188676" y="3002659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253A33D1-BB89-D92C-04DB-C0C0B1777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061449"/>
              </p:ext>
            </p:extLst>
          </p:nvPr>
        </p:nvGraphicFramePr>
        <p:xfrm>
          <a:off x="1856595" y="3002659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0" name="Table 7">
            <a:extLst>
              <a:ext uri="{FF2B5EF4-FFF2-40B4-BE49-F238E27FC236}">
                <a16:creationId xmlns:a16="http://schemas.microsoft.com/office/drawing/2014/main" id="{938B0372-B5DA-BB72-4D48-FC44B4D72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2198"/>
              </p:ext>
            </p:extLst>
          </p:nvPr>
        </p:nvGraphicFramePr>
        <p:xfrm>
          <a:off x="2466111" y="2993382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1" name="Table 7">
            <a:extLst>
              <a:ext uri="{FF2B5EF4-FFF2-40B4-BE49-F238E27FC236}">
                <a16:creationId xmlns:a16="http://schemas.microsoft.com/office/drawing/2014/main" id="{D817033E-FA07-B2F1-C265-694890682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344451"/>
              </p:ext>
            </p:extLst>
          </p:nvPr>
        </p:nvGraphicFramePr>
        <p:xfrm>
          <a:off x="562009" y="3592494"/>
          <a:ext cx="1891209" cy="140495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261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117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2054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2" name="Table 7">
            <a:extLst>
              <a:ext uri="{FF2B5EF4-FFF2-40B4-BE49-F238E27FC236}">
                <a16:creationId xmlns:a16="http://schemas.microsoft.com/office/drawing/2014/main" id="{93A9CDA0-FE18-6494-54E0-EBDAC759B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23718"/>
              </p:ext>
            </p:extLst>
          </p:nvPr>
        </p:nvGraphicFramePr>
        <p:xfrm>
          <a:off x="1220642" y="3569185"/>
          <a:ext cx="1891209" cy="140495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261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117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2054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3" name="Table 7">
            <a:extLst>
              <a:ext uri="{FF2B5EF4-FFF2-40B4-BE49-F238E27FC236}">
                <a16:creationId xmlns:a16="http://schemas.microsoft.com/office/drawing/2014/main" id="{138706AD-FC1F-E0A6-6F87-CD39EA859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230729"/>
              </p:ext>
            </p:extLst>
          </p:nvPr>
        </p:nvGraphicFramePr>
        <p:xfrm>
          <a:off x="1822942" y="3569185"/>
          <a:ext cx="1891209" cy="140495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261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117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2054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4CEE81A3-7785-E2AD-3B1A-CC129791B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524297"/>
              </p:ext>
            </p:extLst>
          </p:nvPr>
        </p:nvGraphicFramePr>
        <p:xfrm>
          <a:off x="2460552" y="3531316"/>
          <a:ext cx="1891209" cy="147797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9717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383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4240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D3FE50-9CEC-FD2A-15BE-68D7CAA637FF}"/>
                  </a:ext>
                </a:extLst>
              </p:cNvPr>
              <p:cNvSpPr txBox="1"/>
              <p:nvPr/>
            </p:nvSpPr>
            <p:spPr>
              <a:xfrm>
                <a:off x="1694663" y="5448143"/>
                <a:ext cx="9636356" cy="461665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D3FE50-9CEC-FD2A-15BE-68D7CAA6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663" y="5448143"/>
                <a:ext cx="9636356" cy="461665"/>
              </a:xfrm>
              <a:prstGeom prst="rect">
                <a:avLst/>
              </a:prstGeom>
              <a:blipFill>
                <a:blip r:embed="rId2"/>
                <a:stretch>
                  <a:fillRect l="-25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AB9C6E48-56D4-2E49-18D2-AA1E0CD42851}"/>
              </a:ext>
            </a:extLst>
          </p:cNvPr>
          <p:cNvSpPr txBox="1"/>
          <p:nvPr/>
        </p:nvSpPr>
        <p:spPr>
          <a:xfrm>
            <a:off x="8785182" y="3071854"/>
            <a:ext cx="528347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-10</a:t>
            </a:r>
            <a:endParaRPr lang="he-IL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C3D761-958B-3BE6-DEB0-52082886B918}"/>
              </a:ext>
            </a:extLst>
          </p:cNvPr>
          <p:cNvSpPr txBox="1"/>
          <p:nvPr/>
        </p:nvSpPr>
        <p:spPr>
          <a:xfrm>
            <a:off x="9372975" y="2646863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-4</a:t>
            </a:r>
            <a:endParaRPr lang="he-IL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EED3CA-5FFE-C414-3B21-A403BBC4F9ED}"/>
              </a:ext>
            </a:extLst>
          </p:cNvPr>
          <p:cNvSpPr txBox="1"/>
          <p:nvPr/>
        </p:nvSpPr>
        <p:spPr>
          <a:xfrm>
            <a:off x="9411253" y="3076480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-2</a:t>
            </a:r>
            <a:endParaRPr lang="he-IL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92B0D7-B33C-7BF4-CB88-DC40807A5361}"/>
              </a:ext>
            </a:extLst>
          </p:cNvPr>
          <p:cNvSpPr txBox="1"/>
          <p:nvPr/>
        </p:nvSpPr>
        <p:spPr>
          <a:xfrm>
            <a:off x="10014906" y="2647385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0</a:t>
            </a:r>
            <a:endParaRPr lang="he-IL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6CBE56-D93D-C817-83ED-7B7C79BFC028}"/>
              </a:ext>
            </a:extLst>
          </p:cNvPr>
          <p:cNvSpPr txBox="1"/>
          <p:nvPr/>
        </p:nvSpPr>
        <p:spPr>
          <a:xfrm>
            <a:off x="10636442" y="2646863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8</a:t>
            </a:r>
            <a:endParaRPr lang="he-IL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54729A-409E-F51B-FD81-3DB5626CE916}"/>
              </a:ext>
            </a:extLst>
          </p:cNvPr>
          <p:cNvSpPr txBox="1"/>
          <p:nvPr/>
        </p:nvSpPr>
        <p:spPr>
          <a:xfrm>
            <a:off x="10037491" y="3076232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07B881-0A5D-4A3B-5A2F-AC5641CF6FE5}"/>
              </a:ext>
            </a:extLst>
          </p:cNvPr>
          <p:cNvSpPr txBox="1"/>
          <p:nvPr/>
        </p:nvSpPr>
        <p:spPr>
          <a:xfrm>
            <a:off x="10636442" y="3047788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6088DA-4B45-84B6-4DAD-C6C07DED40F8}"/>
              </a:ext>
            </a:extLst>
          </p:cNvPr>
          <p:cNvSpPr txBox="1"/>
          <p:nvPr/>
        </p:nvSpPr>
        <p:spPr>
          <a:xfrm>
            <a:off x="8785182" y="3500524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0</a:t>
            </a:r>
            <a:endParaRPr lang="he-IL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276932-79FE-1792-27F4-1B88B4835A09}"/>
              </a:ext>
            </a:extLst>
          </p:cNvPr>
          <p:cNvSpPr txBox="1"/>
          <p:nvPr/>
        </p:nvSpPr>
        <p:spPr>
          <a:xfrm>
            <a:off x="9402017" y="3499467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-2</a:t>
            </a:r>
            <a:endParaRPr lang="he-IL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25E8098-85CC-66C9-4116-232849291E67}"/>
              </a:ext>
            </a:extLst>
          </p:cNvPr>
          <p:cNvSpPr txBox="1"/>
          <p:nvPr/>
        </p:nvSpPr>
        <p:spPr>
          <a:xfrm>
            <a:off x="10016334" y="3511788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-4</a:t>
            </a:r>
            <a:endParaRPr lang="he-IL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B25DF0-5A8F-C470-8B53-A709A02767D3}"/>
              </a:ext>
            </a:extLst>
          </p:cNvPr>
          <p:cNvSpPr txBox="1"/>
          <p:nvPr/>
        </p:nvSpPr>
        <p:spPr>
          <a:xfrm>
            <a:off x="10645678" y="3513824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-7</a:t>
            </a:r>
            <a:endParaRPr lang="he-IL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BF6DE9-7DD7-3D3E-31EE-D2AA651A3DAB}"/>
              </a:ext>
            </a:extLst>
          </p:cNvPr>
          <p:cNvSpPr txBox="1"/>
          <p:nvPr/>
        </p:nvSpPr>
        <p:spPr>
          <a:xfrm>
            <a:off x="8777353" y="3921962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-3</a:t>
            </a:r>
            <a:endParaRPr lang="he-IL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4C7D00-BE25-17AF-0FE8-37A681FE66FC}"/>
              </a:ext>
            </a:extLst>
          </p:cNvPr>
          <p:cNvSpPr txBox="1"/>
          <p:nvPr/>
        </p:nvSpPr>
        <p:spPr>
          <a:xfrm>
            <a:off x="9402017" y="3926474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-2</a:t>
            </a:r>
            <a:endParaRPr lang="he-IL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6D1D120-F08B-EA19-90F8-F68F6778C90E}"/>
              </a:ext>
            </a:extLst>
          </p:cNvPr>
          <p:cNvSpPr txBox="1"/>
          <p:nvPr/>
        </p:nvSpPr>
        <p:spPr>
          <a:xfrm>
            <a:off x="10026681" y="3922777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-3</a:t>
            </a:r>
            <a:endParaRPr lang="he-IL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DF488E-B62B-D3E0-A0D7-BE436E7EEC6C}"/>
              </a:ext>
            </a:extLst>
          </p:cNvPr>
          <p:cNvSpPr txBox="1"/>
          <p:nvPr/>
        </p:nvSpPr>
        <p:spPr>
          <a:xfrm>
            <a:off x="10638269" y="3938340"/>
            <a:ext cx="507621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-16</a:t>
            </a:r>
            <a:endParaRPr lang="he-IL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69D4BB-5012-3FC8-45FE-342543906BF2}"/>
              </a:ext>
            </a:extLst>
          </p:cNvPr>
          <p:cNvSpPr txBox="1"/>
          <p:nvPr/>
        </p:nvSpPr>
        <p:spPr>
          <a:xfrm>
            <a:off x="8774612" y="2651892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2413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50" grpId="0"/>
      <p:bldP spid="51" grpId="0"/>
      <p:bldP spid="53" grpId="0"/>
      <p:bldP spid="54" grpId="0"/>
      <p:bldP spid="55" grpId="0"/>
      <p:bldP spid="56" grpId="0"/>
      <p:bldP spid="57" grpId="0"/>
      <p:bldP spid="58" grpId="0"/>
      <p:bldP spid="60" grpId="0"/>
      <p:bldP spid="61" grpId="0"/>
      <p:bldP spid="62" grpId="0"/>
      <p:bldP spid="63" grpId="0"/>
      <p:bldP spid="64" grpId="0"/>
      <p:bldP spid="65" grpId="0"/>
      <p:bldP spid="48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689683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522288"/>
              </p:ext>
            </p:extLst>
          </p:nvPr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743591"/>
              </p:ext>
            </p:extLst>
          </p:nvPr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C2AF0C9-6F19-B0E9-51C9-BB5D6F9A5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983" y="5050029"/>
            <a:ext cx="962159" cy="10002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C66D74-93A4-A77E-D5FD-5BBFE90E8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79" y="5050029"/>
            <a:ext cx="952633" cy="9240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E3F0412-1CD4-E202-13D2-B922E76D2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1938" y="5009465"/>
            <a:ext cx="971686" cy="95263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F3F8EAF-5BDC-73CF-1968-BC7FC37BF377}"/>
              </a:ext>
            </a:extLst>
          </p:cNvPr>
          <p:cNvGrpSpPr/>
          <p:nvPr/>
        </p:nvGrpSpPr>
        <p:grpSpPr>
          <a:xfrm>
            <a:off x="5975112" y="1425809"/>
            <a:ext cx="1707970" cy="2562787"/>
            <a:chOff x="5975112" y="1425809"/>
            <a:chExt cx="1707970" cy="25627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CD642B4-77FC-5636-3259-29AA42CD35EE}"/>
                </a:ext>
              </a:extLst>
            </p:cNvPr>
            <p:cNvSpPr/>
            <p:nvPr/>
          </p:nvSpPr>
          <p:spPr>
            <a:xfrm>
              <a:off x="5975112" y="2503644"/>
              <a:ext cx="445559" cy="1484952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Callout: Bent Line 37">
              <a:extLst>
                <a:ext uri="{FF2B5EF4-FFF2-40B4-BE49-F238E27FC236}">
                  <a16:creationId xmlns:a16="http://schemas.microsoft.com/office/drawing/2014/main" id="{812DA433-2BC4-E067-EEE9-9CDD0B21E27B}"/>
                </a:ext>
              </a:extLst>
            </p:cNvPr>
            <p:cNvSpPr/>
            <p:nvPr/>
          </p:nvSpPr>
          <p:spPr>
            <a:xfrm>
              <a:off x="6386579" y="1425809"/>
              <a:ext cx="1296503" cy="53139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85308"/>
                <a:gd name="adj6" fmla="val -15973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Bright image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6A49634-108F-475B-C357-8EF6EB6E6E45}"/>
              </a:ext>
            </a:extLst>
          </p:cNvPr>
          <p:cNvGrpSpPr/>
          <p:nvPr/>
        </p:nvGrpSpPr>
        <p:grpSpPr>
          <a:xfrm>
            <a:off x="7311504" y="2495920"/>
            <a:ext cx="1962322" cy="2581160"/>
            <a:chOff x="7311504" y="2495920"/>
            <a:chExt cx="1962322" cy="258116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B865F3E-D797-1E5B-6EF9-A4E1B38BCF19}"/>
                </a:ext>
              </a:extLst>
            </p:cNvPr>
            <p:cNvSpPr/>
            <p:nvPr/>
          </p:nvSpPr>
          <p:spPr>
            <a:xfrm>
              <a:off x="7311504" y="2495920"/>
              <a:ext cx="445559" cy="1484952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Callout: Bent Line 38">
              <a:extLst>
                <a:ext uri="{FF2B5EF4-FFF2-40B4-BE49-F238E27FC236}">
                  <a16:creationId xmlns:a16="http://schemas.microsoft.com/office/drawing/2014/main" id="{15A8CD00-F4DF-5A97-C8A2-08FB9D24DA83}"/>
                </a:ext>
              </a:extLst>
            </p:cNvPr>
            <p:cNvSpPr/>
            <p:nvPr/>
          </p:nvSpPr>
          <p:spPr>
            <a:xfrm>
              <a:off x="7977323" y="4545685"/>
              <a:ext cx="1296503" cy="53139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30202"/>
                <a:gd name="adj5" fmla="val -98008"/>
                <a:gd name="adj6" fmla="val -30934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Dark image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73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155606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/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666207"/>
              </p:ext>
            </p:extLst>
          </p:nvPr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5914015-98FF-A426-3BD1-505125829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505801"/>
              </p:ext>
            </p:extLst>
          </p:nvPr>
        </p:nvGraphicFramePr>
        <p:xfrm>
          <a:off x="2144935" y="5095266"/>
          <a:ext cx="1182256" cy="909792"/>
        </p:xfrm>
        <a:graphic>
          <a:graphicData uri="http://schemas.openxmlformats.org/drawingml/2006/table">
            <a:tbl>
              <a:tblPr rtl="1" firstRow="1" bandRow="1"/>
              <a:tblGrid>
                <a:gridCol w="591128">
                  <a:extLst>
                    <a:ext uri="{9D8B030D-6E8A-4147-A177-3AD203B41FA5}">
                      <a16:colId xmlns:a16="http://schemas.microsoft.com/office/drawing/2014/main" val="174334891"/>
                    </a:ext>
                  </a:extLst>
                </a:gridCol>
                <a:gridCol w="591128">
                  <a:extLst>
                    <a:ext uri="{9D8B030D-6E8A-4147-A177-3AD203B41FA5}">
                      <a16:colId xmlns:a16="http://schemas.microsoft.com/office/drawing/2014/main" val="2983164720"/>
                    </a:ext>
                  </a:extLst>
                </a:gridCol>
              </a:tblGrid>
              <a:tr h="909792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21231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5E9097-1514-65EB-006B-5879BD252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198029"/>
              </p:ext>
            </p:extLst>
          </p:nvPr>
        </p:nvGraphicFramePr>
        <p:xfrm>
          <a:off x="6327958" y="5095266"/>
          <a:ext cx="1182255" cy="909792"/>
        </p:xfrm>
        <a:graphic>
          <a:graphicData uri="http://schemas.openxmlformats.org/drawingml/2006/table">
            <a:tbl>
              <a:tblPr rtl="1" firstRow="1" bandRow="1"/>
              <a:tblGrid>
                <a:gridCol w="394085">
                  <a:extLst>
                    <a:ext uri="{9D8B030D-6E8A-4147-A177-3AD203B41FA5}">
                      <a16:colId xmlns:a16="http://schemas.microsoft.com/office/drawing/2014/main" val="1947588024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134627182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358543616"/>
                    </a:ext>
                  </a:extLst>
                </a:gridCol>
              </a:tblGrid>
              <a:tr h="909792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25807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3F41CBF-7859-E078-BFBC-C0CAC1ACF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26363"/>
              </p:ext>
            </p:extLst>
          </p:nvPr>
        </p:nvGraphicFramePr>
        <p:xfrm>
          <a:off x="9639484" y="5095266"/>
          <a:ext cx="1182255" cy="909792"/>
        </p:xfrm>
        <a:graphic>
          <a:graphicData uri="http://schemas.openxmlformats.org/drawingml/2006/table">
            <a:tbl>
              <a:tblPr rtl="1" firstRow="1" bandRow="1"/>
              <a:tblGrid>
                <a:gridCol w="394085">
                  <a:extLst>
                    <a:ext uri="{9D8B030D-6E8A-4147-A177-3AD203B41FA5}">
                      <a16:colId xmlns:a16="http://schemas.microsoft.com/office/drawing/2014/main" val="1947588024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134627182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358543616"/>
                    </a:ext>
                  </a:extLst>
                </a:gridCol>
              </a:tblGrid>
              <a:tr h="909792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258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11000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Horizontal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540786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094889"/>
              </p:ext>
            </p:extLst>
          </p:nvPr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640747"/>
              </p:ext>
            </p:extLst>
          </p:nvPr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83E00-1B38-F411-E20E-D35BA8A2AAF5}"/>
              </a:ext>
            </a:extLst>
          </p:cNvPr>
          <p:cNvSpPr txBox="1"/>
          <p:nvPr/>
        </p:nvSpPr>
        <p:spPr>
          <a:xfrm>
            <a:off x="5988943" y="4219340"/>
            <a:ext cx="189442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Horizontal filter</a:t>
            </a:r>
            <a:endParaRPr lang="he-IL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31853EA-4AD4-1189-AEEC-47A612409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121376"/>
              </p:ext>
            </p:extLst>
          </p:nvPr>
        </p:nvGraphicFramePr>
        <p:xfrm>
          <a:off x="2100393" y="5123476"/>
          <a:ext cx="1271340" cy="909792"/>
        </p:xfrm>
        <a:graphic>
          <a:graphicData uri="http://schemas.openxmlformats.org/drawingml/2006/table">
            <a:tbl>
              <a:tblPr rtl="1" firstRow="1" bandRow="1"/>
              <a:tblGrid>
                <a:gridCol w="635670">
                  <a:extLst>
                    <a:ext uri="{9D8B030D-6E8A-4147-A177-3AD203B41FA5}">
                      <a16:colId xmlns:a16="http://schemas.microsoft.com/office/drawing/2014/main" val="4135042262"/>
                    </a:ext>
                  </a:extLst>
                </a:gridCol>
                <a:gridCol w="635670">
                  <a:extLst>
                    <a:ext uri="{9D8B030D-6E8A-4147-A177-3AD203B41FA5}">
                      <a16:colId xmlns:a16="http://schemas.microsoft.com/office/drawing/2014/main" val="2298312945"/>
                    </a:ext>
                  </a:extLst>
                </a:gridCol>
              </a:tblGrid>
              <a:tr h="454896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292760"/>
                  </a:ext>
                </a:extLst>
              </a:tr>
              <a:tr h="454896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038889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B941F89-3DC7-01AB-9286-8696754D2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20989"/>
              </p:ext>
            </p:extLst>
          </p:nvPr>
        </p:nvGraphicFramePr>
        <p:xfrm>
          <a:off x="6300483" y="5123476"/>
          <a:ext cx="1271340" cy="912864"/>
        </p:xfrm>
        <a:graphic>
          <a:graphicData uri="http://schemas.openxmlformats.org/drawingml/2006/table">
            <a:tbl>
              <a:tblPr rtl="1" firstRow="1" bandRow="1"/>
              <a:tblGrid>
                <a:gridCol w="1271340">
                  <a:extLst>
                    <a:ext uri="{9D8B030D-6E8A-4147-A177-3AD203B41FA5}">
                      <a16:colId xmlns:a16="http://schemas.microsoft.com/office/drawing/2014/main" val="1654297828"/>
                    </a:ext>
                  </a:extLst>
                </a:gridCol>
              </a:tblGrid>
              <a:tr h="303264">
                <a:tc>
                  <a:txBody>
                    <a:bodyPr/>
                    <a:lstStyle/>
                    <a:p>
                      <a:pPr rtl="1"/>
                      <a:endParaRPr lang="he-IL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075588"/>
                  </a:ext>
                </a:extLst>
              </a:tr>
              <a:tr h="303264">
                <a:tc>
                  <a:txBody>
                    <a:bodyPr/>
                    <a:lstStyle/>
                    <a:p>
                      <a:pPr rtl="1"/>
                      <a:endParaRPr lang="he-IL" sz="14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953360"/>
                  </a:ext>
                </a:extLst>
              </a:tr>
              <a:tr h="303264">
                <a:tc>
                  <a:txBody>
                    <a:bodyPr/>
                    <a:lstStyle/>
                    <a:p>
                      <a:pPr rtl="1"/>
                      <a:endParaRPr lang="he-IL" sz="14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380988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D6D43CBF-EE74-979F-CE0C-F093F5FAEF9B}"/>
              </a:ext>
            </a:extLst>
          </p:cNvPr>
          <p:cNvGrpSpPr/>
          <p:nvPr/>
        </p:nvGrpSpPr>
        <p:grpSpPr>
          <a:xfrm>
            <a:off x="963391" y="1877634"/>
            <a:ext cx="8536207" cy="2211764"/>
            <a:chOff x="963391" y="1877634"/>
            <a:chExt cx="8536207" cy="221176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82B973-D92A-0607-55D6-02054729F7E4}"/>
                </a:ext>
              </a:extLst>
            </p:cNvPr>
            <p:cNvSpPr/>
            <p:nvPr/>
          </p:nvSpPr>
          <p:spPr>
            <a:xfrm>
              <a:off x="963391" y="2269508"/>
              <a:ext cx="1705916" cy="1388091"/>
            </a:xfrm>
            <a:prstGeom prst="rect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808C8A-C910-9682-9BC8-B8E6E0EB8E4F}"/>
                </a:ext>
              </a:extLst>
            </p:cNvPr>
            <p:cNvSpPr/>
            <p:nvPr/>
          </p:nvSpPr>
          <p:spPr>
            <a:xfrm>
              <a:off x="9100801" y="2887586"/>
              <a:ext cx="398797" cy="298962"/>
            </a:xfrm>
            <a:prstGeom prst="rect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42ADE374-4C11-485E-D8E2-60C8A0809996}"/>
                </a:ext>
              </a:extLst>
            </p:cNvPr>
            <p:cNvSpPr/>
            <p:nvPr/>
          </p:nvSpPr>
          <p:spPr>
            <a:xfrm>
              <a:off x="2692402" y="1877634"/>
              <a:ext cx="6271429" cy="2211764"/>
            </a:xfrm>
            <a:prstGeom prst="arc">
              <a:avLst>
                <a:gd name="adj1" fmla="val 10853613"/>
                <a:gd name="adj2" fmla="val 85519"/>
              </a:avLst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75DFF9-2825-1639-9592-A240704E4E51}"/>
              </a:ext>
            </a:extLst>
          </p:cNvPr>
          <p:cNvGrpSpPr/>
          <p:nvPr/>
        </p:nvGrpSpPr>
        <p:grpSpPr>
          <a:xfrm>
            <a:off x="2817593" y="1936831"/>
            <a:ext cx="8536207" cy="2211764"/>
            <a:chOff x="963391" y="1942291"/>
            <a:chExt cx="8536207" cy="221176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873E4D-7F52-F7B0-CA7E-15E6A0163650}"/>
                </a:ext>
              </a:extLst>
            </p:cNvPr>
            <p:cNvSpPr/>
            <p:nvPr/>
          </p:nvSpPr>
          <p:spPr>
            <a:xfrm>
              <a:off x="963391" y="2269508"/>
              <a:ext cx="1705916" cy="1388091"/>
            </a:xfrm>
            <a:prstGeom prst="rect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3DACAF-37E9-4F3D-40CA-C75ADF6100DB}"/>
                </a:ext>
              </a:extLst>
            </p:cNvPr>
            <p:cNvSpPr/>
            <p:nvPr/>
          </p:nvSpPr>
          <p:spPr>
            <a:xfrm>
              <a:off x="9100801" y="2887586"/>
              <a:ext cx="398797" cy="298962"/>
            </a:xfrm>
            <a:prstGeom prst="rect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7B61A30E-682A-51C2-E115-25052CB5736B}"/>
                </a:ext>
              </a:extLst>
            </p:cNvPr>
            <p:cNvSpPr/>
            <p:nvPr/>
          </p:nvSpPr>
          <p:spPr>
            <a:xfrm>
              <a:off x="2692402" y="1942291"/>
              <a:ext cx="6271429" cy="2211764"/>
            </a:xfrm>
            <a:prstGeom prst="arc">
              <a:avLst>
                <a:gd name="adj1" fmla="val 10853613"/>
                <a:gd name="adj2" fmla="val 85519"/>
              </a:avLst>
            </a:prstGeom>
            <a:ln w="28575">
              <a:solidFill>
                <a:srgbClr val="7030A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1555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4691" y="4768448"/>
            <a:ext cx="2511636" cy="1462416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747597"/>
              </p:ext>
            </p:extLst>
          </p:nvPr>
        </p:nvGraphicFramePr>
        <p:xfrm>
          <a:off x="5000499" y="1358344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D183E00-1B38-F411-E20E-D35BA8A2AAF5}"/>
              </a:ext>
            </a:extLst>
          </p:cNvPr>
          <p:cNvSpPr txBox="1"/>
          <p:nvPr/>
        </p:nvSpPr>
        <p:spPr>
          <a:xfrm>
            <a:off x="8746502" y="2960016"/>
            <a:ext cx="189442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 err="1"/>
              <a:t>Scharr</a:t>
            </a:r>
            <a:r>
              <a:rPr lang="en-US" dirty="0"/>
              <a:t> filter</a:t>
            </a:r>
            <a:endParaRPr lang="he-IL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765C1934-60E0-3DD2-6A62-023604C20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113924"/>
              </p:ext>
            </p:extLst>
          </p:nvPr>
        </p:nvGraphicFramePr>
        <p:xfrm>
          <a:off x="-3064811" y="916932"/>
          <a:ext cx="894918" cy="1920240"/>
        </p:xfrm>
        <a:graphic>
          <a:graphicData uri="http://schemas.openxmlformats.org/drawingml/2006/table">
            <a:tbl>
              <a:tblPr rtl="1" firstRow="1" bandRow="1"/>
              <a:tblGrid>
                <a:gridCol w="298306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298306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298306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2211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26917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2211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33DFC774-E7A3-A642-B78F-620F14336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448990"/>
              </p:ext>
            </p:extLst>
          </p:nvPr>
        </p:nvGraphicFramePr>
        <p:xfrm>
          <a:off x="8625771" y="1358344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B49ACA0-6C89-36CE-068B-F870D3636B63}"/>
              </a:ext>
            </a:extLst>
          </p:cNvPr>
          <p:cNvSpPr txBox="1"/>
          <p:nvPr/>
        </p:nvSpPr>
        <p:spPr>
          <a:xfrm>
            <a:off x="5000499" y="2960016"/>
            <a:ext cx="189442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Sobel filter</a:t>
            </a:r>
            <a:endParaRPr lang="he-IL" dirty="0"/>
          </a:p>
        </p:txBody>
      </p:sp>
      <p:pic>
        <p:nvPicPr>
          <p:cNvPr id="5124" name="Picture 4" descr="Screenshot">
            <a:extLst>
              <a:ext uri="{FF2B5EF4-FFF2-40B4-BE49-F238E27FC236}">
                <a16:creationId xmlns:a16="http://schemas.microsoft.com/office/drawing/2014/main" id="{CD4365AB-128E-C59F-406F-47CDEDD7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785" y="3664526"/>
            <a:ext cx="156985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creenshot">
            <a:extLst>
              <a:ext uri="{FF2B5EF4-FFF2-40B4-BE49-F238E27FC236}">
                <a16:creationId xmlns:a16="http://schemas.microsoft.com/office/drawing/2014/main" id="{50A7D6FE-17ED-DECC-68ED-F74988919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236" y="5095909"/>
            <a:ext cx="165295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undefined">
            <a:extLst>
              <a:ext uri="{FF2B5EF4-FFF2-40B4-BE49-F238E27FC236}">
                <a16:creationId xmlns:a16="http://schemas.microsoft.com/office/drawing/2014/main" id="{2E662869-F19E-8690-F87C-3CB191F1C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117" y="3663274"/>
            <a:ext cx="156976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undefined">
            <a:extLst>
              <a:ext uri="{FF2B5EF4-FFF2-40B4-BE49-F238E27FC236}">
                <a16:creationId xmlns:a16="http://schemas.microsoft.com/office/drawing/2014/main" id="{7F738352-A677-27AA-172C-5F04D074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117" y="5095909"/>
            <a:ext cx="156976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1E740769-9450-C29B-26FC-AA6856593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190659"/>
              </p:ext>
            </p:extLst>
          </p:nvPr>
        </p:nvGraphicFramePr>
        <p:xfrm>
          <a:off x="1375227" y="1358344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F6465B97-AF6C-3258-66F1-B1229BC92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725" y="3625633"/>
            <a:ext cx="1569765" cy="10632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7B045D4-A084-4D2B-BE77-9C36DC95D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724" y="5095909"/>
            <a:ext cx="1569766" cy="102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264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286746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907976"/>
              </p:ext>
            </p:extLst>
          </p:nvPr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W4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W7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541233"/>
              </p:ext>
            </p:extLst>
          </p:nvPr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675590-4567-8B00-1CFB-35A38D02F1CA}"/>
              </a:ext>
            </a:extLst>
          </p:cNvPr>
          <p:cNvSpPr/>
          <p:nvPr/>
        </p:nvSpPr>
        <p:spPr>
          <a:xfrm>
            <a:off x="838200" y="5054012"/>
            <a:ext cx="10716491" cy="145010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We trait those filter numbers as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We can just lean the weights of the filter using back propagation  </a:t>
            </a:r>
          </a:p>
        </p:txBody>
      </p:sp>
    </p:spTree>
    <p:extLst>
      <p:ext uri="{BB962C8B-B14F-4D97-AF65-F5344CB8AC3E}">
        <p14:creationId xmlns:p14="http://schemas.microsoft.com/office/powerpoint/2010/main" val="221185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b="0" i="1" baseline="-1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3600" b="0" i="1" baseline="3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baseline="1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:r>
                  <a:rPr lang="en-US" b="0" i="1" baseline="50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3600" b="0" i="1" baseline="20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baseline="35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i="1" baseline="4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513A4BCC-A0B2-45FA-9EE8-27B75DAF0636}"/>
              </a:ext>
            </a:extLst>
          </p:cNvPr>
          <p:cNvSpPr/>
          <p:nvPr/>
        </p:nvSpPr>
        <p:spPr>
          <a:xfrm rot="5400000">
            <a:off x="6671805" y="1290184"/>
            <a:ext cx="200939" cy="135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D537A9-A223-47E4-9D96-EFB1B20B3DD3}"/>
              </a:ext>
            </a:extLst>
          </p:cNvPr>
          <p:cNvSpPr/>
          <p:nvPr/>
        </p:nvSpPr>
        <p:spPr>
          <a:xfrm>
            <a:off x="4633237" y="2114550"/>
            <a:ext cx="2119988" cy="540372"/>
          </a:xfrm>
          <a:custGeom>
            <a:avLst/>
            <a:gdLst>
              <a:gd name="connsiteX0" fmla="*/ 2119988 w 2119988"/>
              <a:gd name="connsiteY0" fmla="*/ 0 h 540372"/>
              <a:gd name="connsiteX1" fmla="*/ 1034138 w 2119988"/>
              <a:gd name="connsiteY1" fmla="*/ 114300 h 540372"/>
              <a:gd name="connsiteX2" fmla="*/ 148313 w 2119988"/>
              <a:gd name="connsiteY2" fmla="*/ 352425 h 540372"/>
              <a:gd name="connsiteX3" fmla="*/ 5438 w 2119988"/>
              <a:gd name="connsiteY3" fmla="*/ 523875 h 540372"/>
              <a:gd name="connsiteX4" fmla="*/ 43538 w 2119988"/>
              <a:gd name="connsiteY4" fmla="*/ 523875 h 5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988" h="540372">
                <a:moveTo>
                  <a:pt x="2119988" y="0"/>
                </a:moveTo>
                <a:cubicBezTo>
                  <a:pt x="1741369" y="27781"/>
                  <a:pt x="1362750" y="55563"/>
                  <a:pt x="1034138" y="114300"/>
                </a:cubicBezTo>
                <a:cubicBezTo>
                  <a:pt x="705526" y="173037"/>
                  <a:pt x="319763" y="284162"/>
                  <a:pt x="148313" y="352425"/>
                </a:cubicBezTo>
                <a:cubicBezTo>
                  <a:pt x="-23137" y="420688"/>
                  <a:pt x="22900" y="495300"/>
                  <a:pt x="5438" y="523875"/>
                </a:cubicBezTo>
                <a:cubicBezTo>
                  <a:pt x="-12024" y="552450"/>
                  <a:pt x="15757" y="538162"/>
                  <a:pt x="43538" y="52387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3ECF9A5-D041-41F7-9254-AC003A4C84B3}"/>
              </a:ext>
            </a:extLst>
          </p:cNvPr>
          <p:cNvCxnSpPr/>
          <p:nvPr/>
        </p:nvCxnSpPr>
        <p:spPr>
          <a:xfrm>
            <a:off x="616480" y="3543305"/>
            <a:ext cx="1086218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D7D63F-D2A0-482F-BE8F-122ADCE559FA}"/>
              </a:ext>
            </a:extLst>
          </p:cNvPr>
          <p:cNvSpPr/>
          <p:nvPr/>
        </p:nvSpPr>
        <p:spPr>
          <a:xfrm>
            <a:off x="616482" y="3543305"/>
            <a:ext cx="10862186" cy="312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/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Brace 68">
            <a:extLst>
              <a:ext uri="{FF2B5EF4-FFF2-40B4-BE49-F238E27FC236}">
                <a16:creationId xmlns:a16="http://schemas.microsoft.com/office/drawing/2014/main" id="{458C9F68-3D6E-4049-92D0-9D575034DB71}"/>
              </a:ext>
            </a:extLst>
          </p:cNvPr>
          <p:cNvSpPr/>
          <p:nvPr/>
        </p:nvSpPr>
        <p:spPr>
          <a:xfrm>
            <a:off x="8134350" y="3890962"/>
            <a:ext cx="866775" cy="2550864"/>
          </a:xfrm>
          <a:prstGeom prst="rightBrace">
            <a:avLst>
              <a:gd name="adj1" fmla="val 8333"/>
              <a:gd name="adj2" fmla="val 507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/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Calculate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303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63FCA-C5F1-4034-8BEA-013B4EC7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52" y="1133475"/>
            <a:ext cx="10903696" cy="54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4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𝑜𝑢𝑠𝑒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=(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blipFill>
                <a:blip r:embed="rId2"/>
                <a:stretch>
                  <a:fillRect l="-1705" t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b="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𝑖𝑙𝑒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blipFill>
                <a:blip r:embed="rId3"/>
                <a:stretch>
                  <a:fillRect l="-1943" t="-3061" b="-22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/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𝑏𝑎𝑑𝑟𝑜𝑜𝑚𝑠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baseline="2000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blipFill>
                <a:blip r:embed="rId4"/>
                <a:stretch>
                  <a:fillRect l="-1705" t="-14286"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487884" y="3236930"/>
            <a:ext cx="1150540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1703556" y="3317361"/>
            <a:ext cx="725320" cy="21370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3" y="3150488"/>
            <a:ext cx="1441376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571501" cy="17176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1871986" y="3789530"/>
            <a:ext cx="415329" cy="12432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1990739" y="4012114"/>
            <a:ext cx="177822" cy="851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3E63846-F63F-4CE5-8E64-0DCBD59588CF}"/>
              </a:ext>
            </a:extLst>
          </p:cNvPr>
          <p:cNvSpPr/>
          <p:nvPr/>
        </p:nvSpPr>
        <p:spPr>
          <a:xfrm>
            <a:off x="1790700" y="4429125"/>
            <a:ext cx="470440" cy="1095375"/>
          </a:xfrm>
          <a:custGeom>
            <a:avLst/>
            <a:gdLst>
              <a:gd name="connsiteX0" fmla="*/ 0 w 470440"/>
              <a:gd name="connsiteY0" fmla="*/ 1095375 h 1095375"/>
              <a:gd name="connsiteX1" fmla="*/ 76200 w 470440"/>
              <a:gd name="connsiteY1" fmla="*/ 990600 h 1095375"/>
              <a:gd name="connsiteX2" fmla="*/ 219075 w 470440"/>
              <a:gd name="connsiteY2" fmla="*/ 962025 h 1095375"/>
              <a:gd name="connsiteX3" fmla="*/ 447675 w 470440"/>
              <a:gd name="connsiteY3" fmla="*/ 942975 h 1095375"/>
              <a:gd name="connsiteX4" fmla="*/ 38100 w 470440"/>
              <a:gd name="connsiteY4" fmla="*/ 790575 h 1095375"/>
              <a:gd name="connsiteX5" fmla="*/ 95250 w 470440"/>
              <a:gd name="connsiteY5" fmla="*/ 695325 h 1095375"/>
              <a:gd name="connsiteX6" fmla="*/ 190500 w 470440"/>
              <a:gd name="connsiteY6" fmla="*/ 695325 h 1095375"/>
              <a:gd name="connsiteX7" fmla="*/ 438150 w 470440"/>
              <a:gd name="connsiteY7" fmla="*/ 733425 h 1095375"/>
              <a:gd name="connsiteX8" fmla="*/ 457200 w 470440"/>
              <a:gd name="connsiteY8" fmla="*/ 666750 h 1095375"/>
              <a:gd name="connsiteX9" fmla="*/ 342900 w 470440"/>
              <a:gd name="connsiteY9" fmla="*/ 609600 h 1095375"/>
              <a:gd name="connsiteX10" fmla="*/ 180975 w 470440"/>
              <a:gd name="connsiteY10" fmla="*/ 619125 h 1095375"/>
              <a:gd name="connsiteX11" fmla="*/ 57150 w 470440"/>
              <a:gd name="connsiteY11" fmla="*/ 561975 h 1095375"/>
              <a:gd name="connsiteX12" fmla="*/ 123825 w 470440"/>
              <a:gd name="connsiteY12" fmla="*/ 476250 h 1095375"/>
              <a:gd name="connsiteX13" fmla="*/ 381000 w 470440"/>
              <a:gd name="connsiteY13" fmla="*/ 495300 h 1095375"/>
              <a:gd name="connsiteX14" fmla="*/ 400050 w 470440"/>
              <a:gd name="connsiteY14" fmla="*/ 381000 h 1095375"/>
              <a:gd name="connsiteX15" fmla="*/ 371475 w 470440"/>
              <a:gd name="connsiteY15" fmla="*/ 361950 h 1095375"/>
              <a:gd name="connsiteX16" fmla="*/ 161925 w 470440"/>
              <a:gd name="connsiteY16" fmla="*/ 323850 h 1095375"/>
              <a:gd name="connsiteX17" fmla="*/ 114300 w 470440"/>
              <a:gd name="connsiteY17" fmla="*/ 257175 h 1095375"/>
              <a:gd name="connsiteX18" fmla="*/ 171450 w 470440"/>
              <a:gd name="connsiteY18" fmla="*/ 171450 h 1095375"/>
              <a:gd name="connsiteX19" fmla="*/ 409575 w 470440"/>
              <a:gd name="connsiteY19" fmla="*/ 161925 h 1095375"/>
              <a:gd name="connsiteX20" fmla="*/ 247650 w 470440"/>
              <a:gd name="connsiteY20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70440" h="1095375">
                <a:moveTo>
                  <a:pt x="0" y="1095375"/>
                </a:moveTo>
                <a:cubicBezTo>
                  <a:pt x="19844" y="1054100"/>
                  <a:pt x="39688" y="1012825"/>
                  <a:pt x="76200" y="990600"/>
                </a:cubicBezTo>
                <a:cubicBezTo>
                  <a:pt x="112712" y="968375"/>
                  <a:pt x="157163" y="969962"/>
                  <a:pt x="219075" y="962025"/>
                </a:cubicBezTo>
                <a:cubicBezTo>
                  <a:pt x="280987" y="954088"/>
                  <a:pt x="477837" y="971550"/>
                  <a:pt x="447675" y="942975"/>
                </a:cubicBezTo>
                <a:cubicBezTo>
                  <a:pt x="417513" y="914400"/>
                  <a:pt x="96837" y="831850"/>
                  <a:pt x="38100" y="790575"/>
                </a:cubicBezTo>
                <a:cubicBezTo>
                  <a:pt x="-20637" y="749300"/>
                  <a:pt x="69850" y="711200"/>
                  <a:pt x="95250" y="695325"/>
                </a:cubicBezTo>
                <a:cubicBezTo>
                  <a:pt x="120650" y="679450"/>
                  <a:pt x="133350" y="688975"/>
                  <a:pt x="190500" y="695325"/>
                </a:cubicBezTo>
                <a:cubicBezTo>
                  <a:pt x="247650" y="701675"/>
                  <a:pt x="393700" y="738187"/>
                  <a:pt x="438150" y="733425"/>
                </a:cubicBezTo>
                <a:cubicBezTo>
                  <a:pt x="482600" y="728662"/>
                  <a:pt x="473075" y="687387"/>
                  <a:pt x="457200" y="666750"/>
                </a:cubicBezTo>
                <a:cubicBezTo>
                  <a:pt x="441325" y="646112"/>
                  <a:pt x="388937" y="617537"/>
                  <a:pt x="342900" y="609600"/>
                </a:cubicBezTo>
                <a:cubicBezTo>
                  <a:pt x="296863" y="601663"/>
                  <a:pt x="228600" y="627062"/>
                  <a:pt x="180975" y="619125"/>
                </a:cubicBezTo>
                <a:cubicBezTo>
                  <a:pt x="133350" y="611188"/>
                  <a:pt x="66675" y="585787"/>
                  <a:pt x="57150" y="561975"/>
                </a:cubicBezTo>
                <a:cubicBezTo>
                  <a:pt x="47625" y="538162"/>
                  <a:pt x="69850" y="487362"/>
                  <a:pt x="123825" y="476250"/>
                </a:cubicBezTo>
                <a:cubicBezTo>
                  <a:pt x="177800" y="465138"/>
                  <a:pt x="334963" y="511175"/>
                  <a:pt x="381000" y="495300"/>
                </a:cubicBezTo>
                <a:cubicBezTo>
                  <a:pt x="427038" y="479425"/>
                  <a:pt x="400050" y="381000"/>
                  <a:pt x="400050" y="381000"/>
                </a:cubicBezTo>
                <a:cubicBezTo>
                  <a:pt x="398463" y="358775"/>
                  <a:pt x="411163" y="371475"/>
                  <a:pt x="371475" y="361950"/>
                </a:cubicBezTo>
                <a:cubicBezTo>
                  <a:pt x="331788" y="352425"/>
                  <a:pt x="204787" y="341312"/>
                  <a:pt x="161925" y="323850"/>
                </a:cubicBezTo>
                <a:cubicBezTo>
                  <a:pt x="119063" y="306388"/>
                  <a:pt x="112713" y="282575"/>
                  <a:pt x="114300" y="257175"/>
                </a:cubicBezTo>
                <a:cubicBezTo>
                  <a:pt x="115888" y="231775"/>
                  <a:pt x="122238" y="187325"/>
                  <a:pt x="171450" y="171450"/>
                </a:cubicBezTo>
                <a:cubicBezTo>
                  <a:pt x="220662" y="155575"/>
                  <a:pt x="396875" y="190500"/>
                  <a:pt x="409575" y="161925"/>
                </a:cubicBezTo>
                <a:cubicBezTo>
                  <a:pt x="422275" y="133350"/>
                  <a:pt x="334962" y="66675"/>
                  <a:pt x="24765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Because of the deferential scaling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gradient decent has hard time finding its way to local minimum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It will require a lot of iterations to converge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1</a:t>
            </a:r>
            <a:br>
              <a:rPr lang="en-US" dirty="0"/>
            </a:br>
            <a:r>
              <a:rPr lang="en-US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  <a:p>
            <a:r>
              <a:rPr lang="en-US" dirty="0"/>
              <a:t>FMS</a:t>
            </a:r>
          </a:p>
        </p:txBody>
      </p:sp>
    </p:spTree>
    <p:extLst>
      <p:ext uri="{BB962C8B-B14F-4D97-AF65-F5344CB8AC3E}">
        <p14:creationId xmlns:p14="http://schemas.microsoft.com/office/powerpoint/2010/main" val="397432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𝑆𝑖𝑧𝑒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𝑜𝑢𝑠𝑒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571202" y="3252140"/>
            <a:ext cx="2219747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2168560" y="3789530"/>
            <a:ext cx="1088989" cy="1334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2" y="3150488"/>
            <a:ext cx="2632009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1775422" cy="18015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2326859" y="4005778"/>
            <a:ext cx="797341" cy="9723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2411591" y="4302945"/>
            <a:ext cx="627875" cy="443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EDFDB7-545A-461F-8CF3-F2FABF2952CE}"/>
              </a:ext>
            </a:extLst>
          </p:cNvPr>
          <p:cNvSpPr/>
          <p:nvPr/>
        </p:nvSpPr>
        <p:spPr>
          <a:xfrm>
            <a:off x="5303787" y="3008978"/>
            <a:ext cx="5954762" cy="9153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Now gradient decent able to find it way to local minimum fast faster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𝑏𝑎𝑠𝑟𝑜𝑜𝑚𝑠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blipFill>
                <a:blip r:embed="rId5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A3FB08A-0A5E-43CD-9788-881843ECCC32}"/>
              </a:ext>
            </a:extLst>
          </p:cNvPr>
          <p:cNvSpPr/>
          <p:nvPr/>
        </p:nvSpPr>
        <p:spPr>
          <a:xfrm>
            <a:off x="2076450" y="4514850"/>
            <a:ext cx="708713" cy="952500"/>
          </a:xfrm>
          <a:custGeom>
            <a:avLst/>
            <a:gdLst>
              <a:gd name="connsiteX0" fmla="*/ 0 w 708713"/>
              <a:gd name="connsiteY0" fmla="*/ 952500 h 952500"/>
              <a:gd name="connsiteX1" fmla="*/ 104775 w 708713"/>
              <a:gd name="connsiteY1" fmla="*/ 885825 h 952500"/>
              <a:gd name="connsiteX2" fmla="*/ 171450 w 708713"/>
              <a:gd name="connsiteY2" fmla="*/ 742950 h 952500"/>
              <a:gd name="connsiteX3" fmla="*/ 400050 w 708713"/>
              <a:gd name="connsiteY3" fmla="*/ 590550 h 952500"/>
              <a:gd name="connsiteX4" fmla="*/ 447675 w 708713"/>
              <a:gd name="connsiteY4" fmla="*/ 390525 h 952500"/>
              <a:gd name="connsiteX5" fmla="*/ 685800 w 708713"/>
              <a:gd name="connsiteY5" fmla="*/ 200025 h 952500"/>
              <a:gd name="connsiteX6" fmla="*/ 685800 w 708713"/>
              <a:gd name="connsiteY6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8713" h="952500">
                <a:moveTo>
                  <a:pt x="0" y="952500"/>
                </a:moveTo>
                <a:cubicBezTo>
                  <a:pt x="38100" y="936625"/>
                  <a:pt x="76200" y="920750"/>
                  <a:pt x="104775" y="885825"/>
                </a:cubicBezTo>
                <a:cubicBezTo>
                  <a:pt x="133350" y="850900"/>
                  <a:pt x="122238" y="792162"/>
                  <a:pt x="171450" y="742950"/>
                </a:cubicBezTo>
                <a:cubicBezTo>
                  <a:pt x="220662" y="693738"/>
                  <a:pt x="354013" y="649287"/>
                  <a:pt x="400050" y="590550"/>
                </a:cubicBezTo>
                <a:cubicBezTo>
                  <a:pt x="446087" y="531813"/>
                  <a:pt x="400050" y="455612"/>
                  <a:pt x="447675" y="390525"/>
                </a:cubicBezTo>
                <a:cubicBezTo>
                  <a:pt x="495300" y="325437"/>
                  <a:pt x="646113" y="265112"/>
                  <a:pt x="685800" y="200025"/>
                </a:cubicBezTo>
                <a:cubicBezTo>
                  <a:pt x="725487" y="134938"/>
                  <a:pt x="705643" y="67469"/>
                  <a:pt x="68580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9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 – Mean Normalization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Make features approximately around zer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 mean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16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1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range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blipFill>
                <a:blip r:embed="rId3"/>
                <a:stretch>
                  <a:fillRect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blipFill>
                <a:blip r:embed="rId4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/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baseline="-10000" dirty="0">
                    <a:solidFill>
                      <a:schemeClr val="tx1"/>
                    </a:solidFill>
                  </a:rPr>
                  <a:t> 	</a:t>
                </a: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blipFill>
                <a:blip r:embed="rId5"/>
                <a:stretch>
                  <a:fillRect l="-4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/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𝑟𝑜𝑜𝑚𝑠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blipFill>
                <a:blip r:embed="rId6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D7D823-7310-46B7-9746-59DF6A2C3020}"/>
              </a:ext>
            </a:extLst>
          </p:cNvPr>
          <p:cNvCxnSpPr/>
          <p:nvPr/>
        </p:nvCxnSpPr>
        <p:spPr>
          <a:xfrm>
            <a:off x="653536" y="3264219"/>
            <a:ext cx="10614539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/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2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standard deviation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blipFill>
                <a:blip r:embed="rId7"/>
                <a:stretch>
                  <a:fillRect b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/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𝑆𝑇𝐷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blipFill>
                <a:blip r:embed="rId8"/>
                <a:stretch>
                  <a:fillRect l="-1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40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Decent Converge Test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624181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E19-10D7-45DD-9F5E-69E616258073}"/>
              </a:ext>
            </a:extLst>
          </p:cNvPr>
          <p:cNvSpPr/>
          <p:nvPr/>
        </p:nvSpPr>
        <p:spPr>
          <a:xfrm>
            <a:off x="605427" y="1087721"/>
            <a:ext cx="8166563" cy="545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3200" dirty="0">
                <a:solidFill>
                  <a:schemeClr val="tx1"/>
                </a:solidFill>
              </a:rPr>
              <a:t>How do we know GC is converging?</a:t>
            </a:r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Min 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m:rPr>
                            <m:nor/>
                          </m:rPr>
                          <a:rPr lang="en-US" sz="1600" baseline="-100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1400" baseline="-100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blipFill>
                <a:blip r:embed="rId2"/>
                <a:stretch>
                  <a:fillRect l="-12739" t="-37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A7D2C1-F190-4232-81B3-0703A60FCCEF}"/>
              </a:ext>
            </a:extLst>
          </p:cNvPr>
          <p:cNvGrpSpPr/>
          <p:nvPr/>
        </p:nvGrpSpPr>
        <p:grpSpPr>
          <a:xfrm>
            <a:off x="593774" y="2126183"/>
            <a:ext cx="4819815" cy="2947514"/>
            <a:chOff x="7679528" y="3538923"/>
            <a:chExt cx="3302797" cy="25519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C206C8-B218-488E-AC43-770FBE0CA53D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8EC2FB0-8F45-4DA3-A804-B3C6745115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5D7B93-EF5D-4C4C-94BC-10F7E5A7EC7C}"/>
                  </a:ext>
                </a:extLst>
              </p:cNvPr>
              <p:cNvSpPr/>
              <p:nvPr/>
            </p:nvSpPr>
            <p:spPr>
              <a:xfrm>
                <a:off x="8703159" y="5817586"/>
                <a:ext cx="1199841" cy="273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 of iteration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601DCD-94D7-43F5-8EB4-74D9F1BE1F7D}"/>
                </a:ext>
              </a:extLst>
            </p:cNvPr>
            <p:cNvCxnSpPr>
              <a:cxnSpLocks/>
            </p:cNvCxnSpPr>
            <p:nvPr/>
          </p:nvCxnSpPr>
          <p:spPr>
            <a:xfrm>
              <a:off x="7853365" y="3538923"/>
              <a:ext cx="0" cy="2421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/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Plotting</a:t>
                </a:r>
                <a:r>
                  <a:rPr lang="en-US" sz="2800" baseline="-10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𝑖𝑡𝑒𝑟𝑎𝑡𝑖𝑜𝑛𝑠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blipFill>
                <a:blip r:embed="rId3"/>
                <a:stretch>
                  <a:fillRect l="-3647" t="-10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46DF209-599B-470D-B574-438AE5807397}"/>
              </a:ext>
            </a:extLst>
          </p:cNvPr>
          <p:cNvSpPr/>
          <p:nvPr/>
        </p:nvSpPr>
        <p:spPr>
          <a:xfrm>
            <a:off x="1266825" y="2686050"/>
            <a:ext cx="4124325" cy="1876730"/>
          </a:xfrm>
          <a:custGeom>
            <a:avLst/>
            <a:gdLst>
              <a:gd name="connsiteX0" fmla="*/ 0 w 4124325"/>
              <a:gd name="connsiteY0" fmla="*/ 0 h 1876730"/>
              <a:gd name="connsiteX1" fmla="*/ 352425 w 4124325"/>
              <a:gd name="connsiteY1" fmla="*/ 1133475 h 1876730"/>
              <a:gd name="connsiteX2" fmla="*/ 838200 w 4124325"/>
              <a:gd name="connsiteY2" fmla="*/ 1485900 h 1876730"/>
              <a:gd name="connsiteX3" fmla="*/ 1676400 w 4124325"/>
              <a:gd name="connsiteY3" fmla="*/ 1752600 h 1876730"/>
              <a:gd name="connsiteX4" fmla="*/ 2562225 w 4124325"/>
              <a:gd name="connsiteY4" fmla="*/ 1857375 h 1876730"/>
              <a:gd name="connsiteX5" fmla="*/ 4124325 w 4124325"/>
              <a:gd name="connsiteY5" fmla="*/ 1876425 h 187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4325" h="1876730">
                <a:moveTo>
                  <a:pt x="0" y="0"/>
                </a:moveTo>
                <a:cubicBezTo>
                  <a:pt x="106362" y="442912"/>
                  <a:pt x="212725" y="885825"/>
                  <a:pt x="352425" y="1133475"/>
                </a:cubicBezTo>
                <a:cubicBezTo>
                  <a:pt x="492125" y="1381125"/>
                  <a:pt x="617538" y="1382713"/>
                  <a:pt x="838200" y="1485900"/>
                </a:cubicBezTo>
                <a:cubicBezTo>
                  <a:pt x="1058863" y="1589088"/>
                  <a:pt x="1389063" y="1690688"/>
                  <a:pt x="1676400" y="1752600"/>
                </a:cubicBezTo>
                <a:cubicBezTo>
                  <a:pt x="1963738" y="1814513"/>
                  <a:pt x="2154237" y="1836737"/>
                  <a:pt x="2562225" y="1857375"/>
                </a:cubicBezTo>
                <a:cubicBezTo>
                  <a:pt x="2970213" y="1878013"/>
                  <a:pt x="3547269" y="1877219"/>
                  <a:pt x="4124325" y="1876425"/>
                </a:cubicBezTo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818DB1-BF9E-4C1D-945E-68BC15EB5919}"/>
              </a:ext>
            </a:extLst>
          </p:cNvPr>
          <p:cNvCxnSpPr>
            <a:cxnSpLocks/>
          </p:cNvCxnSpPr>
          <p:nvPr/>
        </p:nvCxnSpPr>
        <p:spPr>
          <a:xfrm>
            <a:off x="5838825" y="1867836"/>
            <a:ext cx="0" cy="467602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60C8241-E713-4746-9F5B-6D012568B6A6}"/>
              </a:ext>
            </a:extLst>
          </p:cNvPr>
          <p:cNvSpPr/>
          <p:nvPr/>
        </p:nvSpPr>
        <p:spPr>
          <a:xfrm rot="5400000">
            <a:off x="4518839" y="3753490"/>
            <a:ext cx="457200" cy="1024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0F4CE4B-A2AB-478C-8992-1CF5EE135EE0}"/>
              </a:ext>
            </a:extLst>
          </p:cNvPr>
          <p:cNvSpPr/>
          <p:nvPr/>
        </p:nvSpPr>
        <p:spPr>
          <a:xfrm>
            <a:off x="4145762" y="3429000"/>
            <a:ext cx="1203354" cy="53923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Converge area</a:t>
            </a:r>
          </a:p>
        </p:txBody>
      </p:sp>
    </p:spTree>
    <p:extLst>
      <p:ext uri="{BB962C8B-B14F-4D97-AF65-F5344CB8AC3E}">
        <p14:creationId xmlns:p14="http://schemas.microsoft.com/office/powerpoint/2010/main" val="173895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5602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2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109967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B33EE-59DD-4357-8DCA-7ABAD6EE7591}"/>
              </a:ext>
            </a:extLst>
          </p:cNvPr>
          <p:cNvGrpSpPr/>
          <p:nvPr/>
        </p:nvGrpSpPr>
        <p:grpSpPr>
          <a:xfrm>
            <a:off x="510170" y="1126888"/>
            <a:ext cx="9688724" cy="1353616"/>
            <a:chOff x="510170" y="1126888"/>
            <a:chExt cx="9688724" cy="13536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E18E19-10D7-45DD-9F5E-69E616258073}"/>
                </a:ext>
              </a:extLst>
            </p:cNvPr>
            <p:cNvSpPr/>
            <p:nvPr/>
          </p:nvSpPr>
          <p:spPr>
            <a:xfrm>
              <a:off x="510170" y="1126888"/>
              <a:ext cx="8166563" cy="563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Logistic regression is known as ‘</a:t>
              </a:r>
              <a:r>
                <a:rPr lang="en-US" sz="3200" baseline="-10000" dirty="0">
                  <a:solidFill>
                    <a:srgbClr val="0070C0"/>
                  </a:solidFill>
                </a:rPr>
                <a:t>classification</a:t>
              </a:r>
              <a:r>
                <a:rPr lang="en-US" sz="3200" baseline="-10000" dirty="0">
                  <a:solidFill>
                    <a:schemeClr val="tx1"/>
                  </a:solidFill>
                </a:rPr>
                <a:t>’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blipFill>
                  <a:blip r:embed="rId2"/>
                  <a:stretch>
                    <a:fillRect l="-8108" b="-10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E47433-2DC9-472D-BB52-BCED21B4A993}"/>
                </a:ext>
              </a:extLst>
            </p:cNvPr>
            <p:cNvSpPr/>
            <p:nvPr/>
          </p:nvSpPr>
          <p:spPr>
            <a:xfrm>
              <a:off x="2032331" y="1633619"/>
              <a:ext cx="8166563" cy="84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0: “Negative class” (like not spam, not fraud ..)</a:t>
              </a:r>
            </a:p>
            <a:p>
              <a:r>
                <a:rPr lang="en-US" sz="3200" baseline="-10000" dirty="0">
                  <a:solidFill>
                    <a:schemeClr val="tx1"/>
                  </a:solidFill>
                </a:rPr>
                <a:t>1: “Negative class” (like spam, fraud..)</a:t>
              </a:r>
            </a:p>
            <a:p>
              <a:endParaRPr lang="en-US" sz="3200" baseline="-10000" dirty="0">
                <a:solidFill>
                  <a:schemeClr val="tx1"/>
                </a:solidFill>
              </a:endParaRP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93204E-5CD3-4644-974C-12DCFD14E45A}"/>
              </a:ext>
            </a:extLst>
          </p:cNvPr>
          <p:cNvGrpSpPr/>
          <p:nvPr/>
        </p:nvGrpSpPr>
        <p:grpSpPr>
          <a:xfrm>
            <a:off x="510170" y="2725857"/>
            <a:ext cx="11072612" cy="1043184"/>
            <a:chOff x="510170" y="2936951"/>
            <a:chExt cx="11072612" cy="104318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F31A565-B4DA-450D-AF92-60948E88F36F}"/>
                </a:ext>
              </a:extLst>
            </p:cNvPr>
            <p:cNvSpPr/>
            <p:nvPr/>
          </p:nvSpPr>
          <p:spPr>
            <a:xfrm>
              <a:off x="510170" y="2936951"/>
              <a:ext cx="8166563" cy="362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Multi variable classification note as: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DD99418-FEDE-454F-9B00-B692F557EEE3}"/>
                </a:ext>
              </a:extLst>
            </p:cNvPr>
            <p:cNvSpPr/>
            <p:nvPr/>
          </p:nvSpPr>
          <p:spPr>
            <a:xfrm>
              <a:off x="3416219" y="3424715"/>
              <a:ext cx="8166563" cy="4488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Each number symbol a category</a:t>
              </a:r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/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…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blipFill>
                  <a:blip r:embed="rId3"/>
                  <a:stretch>
                    <a:fillRect l="-42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14:cNvPr>
              <p14:cNvContentPartPr/>
              <p14:nvPr/>
            </p14:nvContentPartPr>
            <p14:xfrm>
              <a:off x="2218860" y="4704990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9860" y="46963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711FD49-9E1D-4B64-9591-F210AFF9F541}"/>
              </a:ext>
            </a:extLst>
          </p:cNvPr>
          <p:cNvGrpSpPr/>
          <p:nvPr/>
        </p:nvGrpSpPr>
        <p:grpSpPr>
          <a:xfrm>
            <a:off x="539239" y="3836194"/>
            <a:ext cx="10738362" cy="2222584"/>
            <a:chOff x="539238" y="3836194"/>
            <a:chExt cx="10814561" cy="2222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/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3600" baseline="-10000" dirty="0">
                      <a:solidFill>
                        <a:schemeClr val="tx1"/>
                      </a:solidFill>
                    </a:rPr>
                    <a:t>Vector representation of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28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blipFill>
                  <a:blip r:embed="rId6"/>
                  <a:stretch>
                    <a:fillRect l="-2331" t="-11111" b="-197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/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4B4D06F-39BB-41DF-8A07-CD84BA0274DE}"/>
                </a:ext>
              </a:extLst>
            </p:cNvPr>
            <p:cNvCxnSpPr>
              <a:cxnSpLocks/>
            </p:cNvCxnSpPr>
            <p:nvPr/>
          </p:nvCxnSpPr>
          <p:spPr>
            <a:xfrm>
              <a:off x="539238" y="3836194"/>
              <a:ext cx="10624062" cy="7264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0507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85F13865-941F-4410-B849-B7720ACF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53" y="1028680"/>
            <a:ext cx="11819421" cy="573406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6381642-727B-4C63-80D0-922B53A0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79" y="1009631"/>
            <a:ext cx="11819421" cy="2914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/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Threshold classification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blipFill>
                <a:blip r:embed="rId3"/>
                <a:stretch>
                  <a:fillRect l="-2239" t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243D6955-3E4C-446C-B377-D51D1CF1A7BB}"/>
              </a:ext>
            </a:extLst>
          </p:cNvPr>
          <p:cNvGrpSpPr/>
          <p:nvPr/>
        </p:nvGrpSpPr>
        <p:grpSpPr>
          <a:xfrm>
            <a:off x="2181226" y="2392586"/>
            <a:ext cx="2884872" cy="864964"/>
            <a:chOff x="2181226" y="2392586"/>
            <a:chExt cx="2884872" cy="86496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D3B0186-9B88-4EA8-9B72-524E4BA3390D}"/>
                </a:ext>
              </a:extLst>
            </p:cNvPr>
            <p:cNvSpPr/>
            <p:nvPr/>
          </p:nvSpPr>
          <p:spPr>
            <a:xfrm rot="19771533">
              <a:off x="4394221" y="2392586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ACBB584-D725-4E5A-87FC-D81483A4BC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226" y="2466965"/>
              <a:ext cx="2447924" cy="1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9112AE4-85F6-400F-AD0C-3F557ABB485A}"/>
                </a:ext>
              </a:extLst>
            </p:cNvPr>
            <p:cNvCxnSpPr>
              <a:cxnSpLocks/>
            </p:cNvCxnSpPr>
            <p:nvPr/>
          </p:nvCxnSpPr>
          <p:spPr>
            <a:xfrm>
              <a:off x="4730159" y="2466965"/>
              <a:ext cx="0" cy="79058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0047BE2-B759-46A4-9C6D-AB3CFFD71435}"/>
              </a:ext>
            </a:extLst>
          </p:cNvPr>
          <p:cNvGrpSpPr/>
          <p:nvPr/>
        </p:nvGrpSpPr>
        <p:grpSpPr>
          <a:xfrm>
            <a:off x="1847850" y="1009631"/>
            <a:ext cx="5935952" cy="2571769"/>
            <a:chOff x="1847850" y="1009631"/>
            <a:chExt cx="5935952" cy="2571769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B09FFF2-7EB9-48CE-B350-0432B0E79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1293575"/>
              <a:ext cx="5857875" cy="22878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/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A81A4B16-19A7-4F13-B8AC-35D159BEB49E}"/>
              </a:ext>
            </a:extLst>
          </p:cNvPr>
          <p:cNvSpPr/>
          <p:nvPr/>
        </p:nvSpPr>
        <p:spPr>
          <a:xfrm rot="19771533">
            <a:off x="8927124" y="1539059"/>
            <a:ext cx="671877" cy="148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D83CD8"/>
                </a:solidFill>
              </a:rPr>
              <a:t>x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510BC32-C9A6-4E78-80A9-27E52A455EBE}"/>
              </a:ext>
            </a:extLst>
          </p:cNvPr>
          <p:cNvGrpSpPr/>
          <p:nvPr/>
        </p:nvGrpSpPr>
        <p:grpSpPr>
          <a:xfrm>
            <a:off x="2181226" y="2355382"/>
            <a:ext cx="3953393" cy="902168"/>
            <a:chOff x="2181226" y="2355382"/>
            <a:chExt cx="3953393" cy="90216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55D5393-342F-474A-A58B-ADF2D78877AA}"/>
                </a:ext>
              </a:extLst>
            </p:cNvPr>
            <p:cNvSpPr/>
            <p:nvPr/>
          </p:nvSpPr>
          <p:spPr>
            <a:xfrm rot="19771533">
              <a:off x="5462742" y="2355382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D83CD8"/>
                  </a:solidFill>
                </a:rPr>
                <a:t>x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474D4AD-A3D9-4F44-8179-207613839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1226" y="2408908"/>
              <a:ext cx="3516445" cy="20853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212C84B-87F9-4CED-9C5A-6F125A64F4F6}"/>
                </a:ext>
              </a:extLst>
            </p:cNvPr>
            <p:cNvCxnSpPr>
              <a:cxnSpLocks/>
            </p:cNvCxnSpPr>
            <p:nvPr/>
          </p:nvCxnSpPr>
          <p:spPr>
            <a:xfrm>
              <a:off x="5798680" y="2429761"/>
              <a:ext cx="0" cy="827789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FB227AF-4211-4138-A456-44A8CE0DCE61}"/>
              </a:ext>
            </a:extLst>
          </p:cNvPr>
          <p:cNvGrpSpPr/>
          <p:nvPr/>
        </p:nvGrpSpPr>
        <p:grpSpPr>
          <a:xfrm>
            <a:off x="1971675" y="1059141"/>
            <a:ext cx="7086600" cy="2646084"/>
            <a:chOff x="1971675" y="1059141"/>
            <a:chExt cx="7086600" cy="2646084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7479F5D-8D03-411F-BB17-FD766F5F8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1675" y="1378963"/>
              <a:ext cx="7058025" cy="2326262"/>
            </a:xfrm>
            <a:prstGeom prst="line">
              <a:avLst/>
            </a:prstGeom>
            <a:ln w="15875">
              <a:solidFill>
                <a:srgbClr val="D83C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/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/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>
                  <a:spcAft>
                    <a:spcPts val="3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𝑖𝑛𝑔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𝑏𝑎𝑑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𝑖𝑑𝑒𝑎</m:t>
                    </m:r>
                  </m:oMath>
                </a14:m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blipFill>
                <a:blip r:embed="rId6"/>
                <a:stretch>
                  <a:fillRect t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B82693-1302-44C3-A316-5F229AB1C0FA}"/>
              </a:ext>
            </a:extLst>
          </p:cNvPr>
          <p:cNvGrpSpPr/>
          <p:nvPr/>
        </p:nvGrpSpPr>
        <p:grpSpPr>
          <a:xfrm>
            <a:off x="7649460" y="2494180"/>
            <a:ext cx="3958634" cy="1211045"/>
            <a:chOff x="7829550" y="2370355"/>
            <a:chExt cx="3958634" cy="1211045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E67DB8A-FCF3-43BB-91D0-56DF8310AD8D}"/>
                </a:ext>
              </a:extLst>
            </p:cNvPr>
            <p:cNvCxnSpPr/>
            <p:nvPr/>
          </p:nvCxnSpPr>
          <p:spPr>
            <a:xfrm>
              <a:off x="7829550" y="2437487"/>
              <a:ext cx="3958634" cy="114391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41127EF-5442-4870-AEC1-D974C30C1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8246" y="2370355"/>
              <a:ext cx="3432560" cy="12110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61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We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want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blipFill>
                <a:blip r:embed="rId2"/>
                <a:stretch>
                  <a:fillRect l="-1696" t="-1669" b="-64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447B229-B36A-4EDF-824E-44CEE7297E8C}"/>
              </a:ext>
            </a:extLst>
          </p:cNvPr>
          <p:cNvGrpSpPr/>
          <p:nvPr/>
        </p:nvGrpSpPr>
        <p:grpSpPr>
          <a:xfrm>
            <a:off x="555354" y="2893906"/>
            <a:ext cx="2664034" cy="1547746"/>
            <a:chOff x="555354" y="2893906"/>
            <a:chExt cx="2664034" cy="15477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07559" y="2893906"/>
              <a:ext cx="670287" cy="335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800" baseline="-10000" dirty="0">
                  <a:solidFill>
                    <a:schemeClr val="tx1"/>
                  </a:solidFill>
                </a:rPr>
                <a:t>where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/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27D0F-CB07-4278-B80A-A9FF5A8021AF}"/>
              </a:ext>
            </a:extLst>
          </p:cNvPr>
          <p:cNvGrpSpPr/>
          <p:nvPr/>
        </p:nvGrpSpPr>
        <p:grpSpPr>
          <a:xfrm>
            <a:off x="4629151" y="1064465"/>
            <a:ext cx="7491812" cy="4212314"/>
            <a:chOff x="4629151" y="1064465"/>
            <a:chExt cx="7491812" cy="421231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331AD2-741F-490E-B91F-6A9AB092B96A}"/>
                </a:ext>
              </a:extLst>
            </p:cNvPr>
            <p:cNvGrpSpPr/>
            <p:nvPr/>
          </p:nvGrpSpPr>
          <p:grpSpPr>
            <a:xfrm>
              <a:off x="4629151" y="1064465"/>
              <a:ext cx="7491812" cy="4212314"/>
              <a:chOff x="4629151" y="1064465"/>
              <a:chExt cx="7491812" cy="421231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769CB8B-7CE7-4148-B5D1-30A36F7D5BCB}"/>
                  </a:ext>
                </a:extLst>
              </p:cNvPr>
              <p:cNvGrpSpPr/>
              <p:nvPr/>
            </p:nvGrpSpPr>
            <p:grpSpPr>
              <a:xfrm>
                <a:off x="5286376" y="1064465"/>
                <a:ext cx="6834587" cy="2812596"/>
                <a:chOff x="4562476" y="1273630"/>
                <a:chExt cx="6834587" cy="2812596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D0E9312C-5291-4E74-9496-EE14045466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2476" y="1273630"/>
                  <a:ext cx="6791324" cy="28125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E1EE5E2-6A4E-430A-8B39-A5A235C97B72}"/>
                    </a:ext>
                  </a:extLst>
                </p:cNvPr>
                <p:cNvSpPr/>
                <p:nvPr/>
              </p:nvSpPr>
              <p:spPr>
                <a:xfrm>
                  <a:off x="11002610" y="3567675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/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en-US" b="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a:t>or</a:t>
                    </a:r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𝐿𝑜𝑔𝑖𝑠𝑡𝑖𝑐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263" b="-502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/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blipFill>
                  <a:blip r:embed="rId6"/>
                  <a:stretch>
                    <a:fillRect l="-24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9A573A-3257-4553-8128-AB759B516C45}"/>
              </a:ext>
            </a:extLst>
          </p:cNvPr>
          <p:cNvGrpSpPr/>
          <p:nvPr/>
        </p:nvGrpSpPr>
        <p:grpSpPr>
          <a:xfrm>
            <a:off x="501144" y="3877061"/>
            <a:ext cx="3396019" cy="1504564"/>
            <a:chOff x="501144" y="3877061"/>
            <a:chExt cx="3396019" cy="15045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528A76-64EB-41D4-B747-E119A8BE013D}"/>
                </a:ext>
              </a:extLst>
            </p:cNvPr>
            <p:cNvSpPr/>
            <p:nvPr/>
          </p:nvSpPr>
          <p:spPr>
            <a:xfrm>
              <a:off x="2733674" y="3877061"/>
              <a:ext cx="1163489" cy="1184640"/>
            </a:xfrm>
            <a:custGeom>
              <a:avLst/>
              <a:gdLst>
                <a:gd name="connsiteX0" fmla="*/ 0 w 1369097"/>
                <a:gd name="connsiteY0" fmla="*/ 0 h 1200150"/>
                <a:gd name="connsiteX1" fmla="*/ 923925 w 1369097"/>
                <a:gd name="connsiteY1" fmla="*/ 257175 h 1200150"/>
                <a:gd name="connsiteX2" fmla="*/ 1323975 w 1369097"/>
                <a:gd name="connsiteY2" fmla="*/ 428625 h 1200150"/>
                <a:gd name="connsiteX3" fmla="*/ 1276350 w 1369097"/>
                <a:gd name="connsiteY3" fmla="*/ 885825 h 1200150"/>
                <a:gd name="connsiteX4" fmla="*/ 581025 w 1369097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097" h="1200150">
                  <a:moveTo>
                    <a:pt x="0" y="0"/>
                  </a:moveTo>
                  <a:cubicBezTo>
                    <a:pt x="351631" y="92869"/>
                    <a:pt x="703263" y="185738"/>
                    <a:pt x="923925" y="257175"/>
                  </a:cubicBezTo>
                  <a:cubicBezTo>
                    <a:pt x="1144588" y="328613"/>
                    <a:pt x="1265238" y="323850"/>
                    <a:pt x="1323975" y="428625"/>
                  </a:cubicBezTo>
                  <a:cubicBezTo>
                    <a:pt x="1382712" y="533400"/>
                    <a:pt x="1400175" y="757238"/>
                    <a:pt x="1276350" y="885825"/>
                  </a:cubicBezTo>
                  <a:cubicBezTo>
                    <a:pt x="1152525" y="1014413"/>
                    <a:pt x="866775" y="1107281"/>
                    <a:pt x="581025" y="1200150"/>
                  </a:cubicBezTo>
                </a:path>
              </a:pathLst>
            </a:custGeom>
            <a:noFill/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6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Interpretation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144986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	</a:t>
            </a: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/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the probability that y = 1 given x parametrize by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blipFill>
                <a:blip r:embed="rId2"/>
                <a:stretch>
                  <a:fillRect l="-1068" t="-18824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/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estimate probability that y = 1 for given input x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blipFill>
                <a:blip r:embed="rId3"/>
                <a:stretch>
                  <a:fillRect l="-1348" t="-21429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/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blipFill>
                <a:blip r:embed="rId4"/>
                <a:stretch>
                  <a:fillRect l="-1009" t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9032C15-3921-44BA-9BE4-ACD3941C6AA2}"/>
              </a:ext>
            </a:extLst>
          </p:cNvPr>
          <p:cNvGrpSpPr/>
          <p:nvPr/>
        </p:nvGrpSpPr>
        <p:grpSpPr>
          <a:xfrm>
            <a:off x="491613" y="1839307"/>
            <a:ext cx="11265917" cy="1577923"/>
            <a:chOff x="491613" y="1839307"/>
            <a:chExt cx="11265917" cy="1577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/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So we can define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as probability function</a:t>
                  </a: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blipFill>
                  <a:blip r:embed="rId5"/>
                  <a:stretch>
                    <a:fillRect l="-1780" t="-18824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/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there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malignent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tumer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blipFill>
                  <a:blip r:embed="rId6"/>
                  <a:stretch>
                    <a:fillRect l="-1025" t="-61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A1A873D-933E-4A42-9A2C-C9375F64DFE2}"/>
                </a:ext>
              </a:extLst>
            </p:cNvPr>
            <p:cNvCxnSpPr/>
            <p:nvPr/>
          </p:nvCxnSpPr>
          <p:spPr>
            <a:xfrm>
              <a:off x="491613" y="2499735"/>
              <a:ext cx="11265917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04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E25FB2-337D-44B8-B6C9-69DF69E37917}"/>
              </a:ext>
            </a:extLst>
          </p:cNvPr>
          <p:cNvGrpSpPr/>
          <p:nvPr/>
        </p:nvGrpSpPr>
        <p:grpSpPr>
          <a:xfrm>
            <a:off x="4038601" y="513650"/>
            <a:ext cx="7725388" cy="2934400"/>
            <a:chOff x="4038601" y="513650"/>
            <a:chExt cx="7725388" cy="29344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BF5FB-3764-46D9-A227-20E1EF834389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DC3D016-98E5-476A-BE7F-FEAC28F67EF3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0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07F3E290-647F-4DB9-9128-83C8DA13BB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7C66F77-C53E-436F-BCFA-4E6AB3DDC5E5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4FE63-6870-4E13-8B70-D4125AA9A266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88" y="17898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449642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/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/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/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2C191C7-C643-4946-9C6D-626B4D508A34}"/>
              </a:ext>
            </a:extLst>
          </p:cNvPr>
          <p:cNvGrpSpPr/>
          <p:nvPr/>
        </p:nvGrpSpPr>
        <p:grpSpPr>
          <a:xfrm>
            <a:off x="7799767" y="1132582"/>
            <a:ext cx="3562608" cy="3104065"/>
            <a:chOff x="7799767" y="1132582"/>
            <a:chExt cx="3562608" cy="310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/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000" b="1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blipFill>
                  <a:blip r:embed="rId6"/>
                  <a:stretch>
                    <a:fillRect l="-19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55974316-1902-4A3E-BF43-BF433FCD63BE}"/>
                </a:ext>
              </a:extLst>
            </p:cNvPr>
            <p:cNvSpPr/>
            <p:nvPr/>
          </p:nvSpPr>
          <p:spPr>
            <a:xfrm rot="10800000">
              <a:off x="7799767" y="1132582"/>
              <a:ext cx="418947" cy="980608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9049A-3270-413D-B2E0-D5CA54434D05}"/>
              </a:ext>
            </a:extLst>
          </p:cNvPr>
          <p:cNvGrpSpPr/>
          <p:nvPr/>
        </p:nvGrpSpPr>
        <p:grpSpPr>
          <a:xfrm>
            <a:off x="4307184" y="2129522"/>
            <a:ext cx="3492583" cy="2107125"/>
            <a:chOff x="4307184" y="2129522"/>
            <a:chExt cx="3492583" cy="2107125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30128D41-34E1-4D58-BF78-CA0AA5FEE21D}"/>
                </a:ext>
              </a:extLst>
            </p:cNvPr>
            <p:cNvSpPr/>
            <p:nvPr/>
          </p:nvSpPr>
          <p:spPr>
            <a:xfrm>
              <a:off x="7380820" y="2129522"/>
              <a:ext cx="418947" cy="966321"/>
            </a:xfrm>
            <a:prstGeom prst="leftBrac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/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000" b="1" dirty="0">
                    <a:solidFill>
                      <a:schemeClr val="accent2">
                        <a:lumMod val="7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blipFill>
                  <a:blip r:embed="rId7"/>
                  <a:stretch>
                    <a:fillRect l="-19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AA2A87-9E7C-4D30-A61D-3F9790854742}"/>
              </a:ext>
            </a:extLst>
          </p:cNvPr>
          <p:cNvGrpSpPr/>
          <p:nvPr/>
        </p:nvGrpSpPr>
        <p:grpSpPr>
          <a:xfrm>
            <a:off x="402494" y="4302661"/>
            <a:ext cx="11736394" cy="1469510"/>
            <a:chOff x="402494" y="4302661"/>
            <a:chExt cx="11736394" cy="14695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63251F-14C3-476C-BCC2-3628031834BB}"/>
                </a:ext>
              </a:extLst>
            </p:cNvPr>
            <p:cNvCxnSpPr/>
            <p:nvPr/>
          </p:nvCxnSpPr>
          <p:spPr>
            <a:xfrm flipV="1">
              <a:off x="402494" y="4302661"/>
              <a:ext cx="11736394" cy="2132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C5BDCC-56CE-4C4D-91EE-E8CE7D3A69CE}"/>
                </a:ext>
              </a:extLst>
            </p:cNvPr>
            <p:cNvGrpSpPr/>
            <p:nvPr/>
          </p:nvGrpSpPr>
          <p:grpSpPr>
            <a:xfrm>
              <a:off x="500188" y="4642702"/>
              <a:ext cx="4957637" cy="1129469"/>
              <a:chOff x="525458" y="4341319"/>
              <a:chExt cx="4198943" cy="11294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/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/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7419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F2B421-0A9D-45C0-9444-75B555DC2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180280"/>
              </p:ext>
            </p:extLst>
          </p:nvPr>
        </p:nvGraphicFramePr>
        <p:xfrm>
          <a:off x="5276851" y="1358900"/>
          <a:ext cx="6677024" cy="2765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4A1CBD-EE97-4381-8B46-2C47FDAEA4FD}"/>
              </a:ext>
            </a:extLst>
          </p:cNvPr>
          <p:cNvSpPr/>
          <p:nvPr/>
        </p:nvSpPr>
        <p:spPr>
          <a:xfrm>
            <a:off x="838200" y="4295775"/>
            <a:ext cx="4067175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Supervised Learning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Given the “right answer” for each example in the data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EC72F-5CB2-4A16-937C-7CA53162530D}"/>
              </a:ext>
            </a:extLst>
          </p:cNvPr>
          <p:cNvSpPr/>
          <p:nvPr/>
        </p:nvSpPr>
        <p:spPr>
          <a:xfrm>
            <a:off x="6010275" y="4295775"/>
            <a:ext cx="5486400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Regression Problem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Predict real-valued output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Classification: discrete-value output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tx1"/>
              </a:solidFill>
            </a:endParaRP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172492-DCE2-4BB9-9F87-CCD3CAA08632}"/>
              </a:ext>
            </a:extLst>
          </p:cNvPr>
          <p:cNvCxnSpPr/>
          <p:nvPr/>
        </p:nvCxnSpPr>
        <p:spPr>
          <a:xfrm>
            <a:off x="5505450" y="4295775"/>
            <a:ext cx="0" cy="174307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2076449" y="1795694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9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78F5D-34A7-4356-BAD1-734C8B65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88" y="1008333"/>
            <a:ext cx="3453061" cy="2661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 – example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/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blipFill>
                <a:blip r:embed="rId3"/>
                <a:stretch>
                  <a:fillRect l="-1961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4413184" y="1037155"/>
            <a:ext cx="6302441" cy="1082440"/>
            <a:chOff x="4413184" y="1037155"/>
            <a:chExt cx="5652783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blipFill>
                  <a:blip r:embed="rId4"/>
                  <a:stretch>
                    <a:fillRect l="-2476" b="-108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/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Decision</m:t>
                      </m:r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Boundary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F2C53C7-035A-4341-981F-299595ABEA7B}"/>
              </a:ext>
            </a:extLst>
          </p:cNvPr>
          <p:cNvGrpSpPr/>
          <p:nvPr/>
        </p:nvGrpSpPr>
        <p:grpSpPr>
          <a:xfrm>
            <a:off x="665577" y="1447281"/>
            <a:ext cx="3718004" cy="1929253"/>
            <a:chOff x="665577" y="1447281"/>
            <a:chExt cx="3718004" cy="19292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CD95AC-C441-4ED5-B674-C85583ACCBB1}"/>
                </a:ext>
              </a:extLst>
            </p:cNvPr>
            <p:cNvGrpSpPr/>
            <p:nvPr/>
          </p:nvGrpSpPr>
          <p:grpSpPr>
            <a:xfrm>
              <a:off x="665577" y="1447281"/>
              <a:ext cx="3718004" cy="1929253"/>
              <a:chOff x="665577" y="1447281"/>
              <a:chExt cx="3718004" cy="1929253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7479F5D-8D03-411F-BB17-FD766F5F8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056" y="1447281"/>
                <a:ext cx="2056498" cy="1929253"/>
              </a:xfrm>
              <a:prstGeom prst="line">
                <a:avLst/>
              </a:prstGeom>
              <a:ln w="15875">
                <a:solidFill>
                  <a:srgbClr val="D83C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/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9FF3470-0E2A-4EF4-B87D-CD6389E91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2973" y="2519761"/>
                <a:ext cx="529619" cy="501279"/>
              </a:xfrm>
              <a:prstGeom prst="line">
                <a:avLst/>
              </a:prstGeom>
              <a:ln w="15875">
                <a:solidFill>
                  <a:srgbClr val="D83CD8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/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BFC0D2-31B8-40CA-A929-F31A7686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6566" y="2211486"/>
              <a:ext cx="674656" cy="664614"/>
            </a:xfrm>
            <a:prstGeom prst="line">
              <a:avLst/>
            </a:prstGeom>
            <a:ln w="15875">
              <a:solidFill>
                <a:srgbClr val="D83CD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5D6F1B-8030-49F9-9F1E-B05FDE62D6C4}"/>
              </a:ext>
            </a:extLst>
          </p:cNvPr>
          <p:cNvGrpSpPr/>
          <p:nvPr/>
        </p:nvGrpSpPr>
        <p:grpSpPr>
          <a:xfrm>
            <a:off x="948670" y="4685651"/>
            <a:ext cx="4333862" cy="1063498"/>
            <a:chOff x="948670" y="4685651"/>
            <a:chExt cx="4333862" cy="1063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blipFill>
                  <a:blip r:embed="rId9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/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blipFill>
                  <a:blip r:embed="rId10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67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794893-998B-415B-85F9-2F14C833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" y="952937"/>
            <a:ext cx="3318905" cy="2991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decision boundary – example II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3819525" y="999480"/>
            <a:ext cx="7743919" cy="1696520"/>
            <a:chOff x="4413184" y="1037155"/>
            <a:chExt cx="5017322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blipFill>
                  <a:blip r:embed="rId3"/>
                  <a:stretch>
                    <a:fillRect l="-1511" t="-3846" b="-32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61C88-145A-42ED-B3AB-C0068A35FB89}"/>
              </a:ext>
            </a:extLst>
          </p:cNvPr>
          <p:cNvGrpSpPr/>
          <p:nvPr/>
        </p:nvGrpSpPr>
        <p:grpSpPr>
          <a:xfrm>
            <a:off x="1164989" y="3944857"/>
            <a:ext cx="4931012" cy="1100805"/>
            <a:chOff x="1164989" y="3944857"/>
            <a:chExt cx="4931012" cy="1100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𝑝𝑟𝑒𝑑𝑖𝑐𝑡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blipFill>
                  <a:blip r:embed="rId5"/>
                  <a:stretch>
                    <a:fillRect l="-2843" b="-89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/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blipFill>
                  <a:blip r:embed="rId6"/>
                  <a:stretch>
                    <a:fillRect l="-160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/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𝑝𝑜𝑙𝑖𝑛𝑜𝑚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𝑐𝑟𝑒𝑎𝑡𝑒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𝑑𝑒𝑐𝑖𝑠𝑖𝑜𝑛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𝑐𝑜𝑝𝑙𝑒𝑥𝑡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𝑎𝑝𝑒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blipFill>
                <a:blip r:embed="rId7"/>
                <a:stretch>
                  <a:fillRect l="-3162" r="-2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817D3-C983-487D-A469-0555F0D3A262}"/>
              </a:ext>
            </a:extLst>
          </p:cNvPr>
          <p:cNvGrpSpPr/>
          <p:nvPr/>
        </p:nvGrpSpPr>
        <p:grpSpPr>
          <a:xfrm>
            <a:off x="1164989" y="1858153"/>
            <a:ext cx="5562191" cy="3808142"/>
            <a:chOff x="1164989" y="1858153"/>
            <a:chExt cx="5562191" cy="38081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7FFB37-1690-4BAF-844D-83DF7F2AD948}"/>
                </a:ext>
              </a:extLst>
            </p:cNvPr>
            <p:cNvSpPr/>
            <p:nvPr/>
          </p:nvSpPr>
          <p:spPr>
            <a:xfrm>
              <a:off x="1562101" y="1858153"/>
              <a:ext cx="1247774" cy="1227947"/>
            </a:xfrm>
            <a:prstGeom prst="ellipse">
              <a:avLst/>
            </a:pr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/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Decision</m:t>
                        </m:r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Boundary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blipFill>
                  <a:blip r:embed="rId8"/>
                  <a:stretch>
                    <a:fillRect l="-1607" r="-2101"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460F78-ED13-417A-B2AA-A608A4719B32}"/>
                </a:ext>
              </a:extLst>
            </p:cNvPr>
            <p:cNvSpPr/>
            <p:nvPr/>
          </p:nvSpPr>
          <p:spPr>
            <a:xfrm>
              <a:off x="2733675" y="2838450"/>
              <a:ext cx="3993505" cy="2486025"/>
            </a:xfrm>
            <a:custGeom>
              <a:avLst/>
              <a:gdLst>
                <a:gd name="connsiteX0" fmla="*/ 0 w 3993505"/>
                <a:gd name="connsiteY0" fmla="*/ 0 h 2486025"/>
                <a:gd name="connsiteX1" fmla="*/ 3724275 w 3993505"/>
                <a:gd name="connsiteY1" fmla="*/ 571500 h 2486025"/>
                <a:gd name="connsiteX2" fmla="*/ 3409950 w 3993505"/>
                <a:gd name="connsiteY2" fmla="*/ 2486025 h 24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3505" h="2486025">
                  <a:moveTo>
                    <a:pt x="0" y="0"/>
                  </a:moveTo>
                  <a:cubicBezTo>
                    <a:pt x="1577975" y="78581"/>
                    <a:pt x="3155950" y="157162"/>
                    <a:pt x="3724275" y="571500"/>
                  </a:cubicBezTo>
                  <a:cubicBezTo>
                    <a:pt x="4292600" y="985838"/>
                    <a:pt x="3851275" y="1735931"/>
                    <a:pt x="3409950" y="24860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54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⋯,(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blipFill>
                <a:blip r:embed="rId2"/>
                <a:stretch>
                  <a:fillRect l="-1447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/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eqArr>
                                      <m:eqArrPr>
                                        <m:ctrlP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eqAr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blipFill>
                <a:blip r:embed="rId3"/>
                <a:stretch>
                  <a:fillRect l="-3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/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𝐻𝑜𝑤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𝑜𝑜𝑠𝑒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/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/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blipFill>
                <a:blip r:embed="rId6"/>
                <a:stretch>
                  <a:fillRect l="-2746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/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blipFill>
                <a:blip r:embed="rId7"/>
                <a:stretch>
                  <a:fillRect l="-4319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74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𝑑𝑒𝑓𝑖𝑛𝑒𝑑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0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 baseline="4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9A7A4C9-A40A-4719-B777-EC61292955E4}"/>
              </a:ext>
            </a:extLst>
          </p:cNvPr>
          <p:cNvGrpSpPr/>
          <p:nvPr/>
        </p:nvGrpSpPr>
        <p:grpSpPr>
          <a:xfrm>
            <a:off x="1059313" y="1824672"/>
            <a:ext cx="6543765" cy="1024557"/>
            <a:chOff x="1059313" y="1824672"/>
            <a:chExt cx="6543765" cy="102455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742C5900-FBD6-41BA-B9B4-19321CD35575}"/>
                </a:ext>
              </a:extLst>
            </p:cNvPr>
            <p:cNvSpPr/>
            <p:nvPr/>
          </p:nvSpPr>
          <p:spPr>
            <a:xfrm rot="5400000">
              <a:off x="6586111" y="1133691"/>
              <a:ext cx="325985" cy="170794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/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80B328-20EE-428F-98BF-31102301B13E}"/>
                </a:ext>
              </a:extLst>
            </p:cNvPr>
            <p:cNvGrpSpPr/>
            <p:nvPr/>
          </p:nvGrpSpPr>
          <p:grpSpPr>
            <a:xfrm>
              <a:off x="4676775" y="2150658"/>
              <a:ext cx="2085975" cy="459192"/>
              <a:chOff x="4676775" y="2150658"/>
              <a:chExt cx="2085975" cy="45919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9899D63-E4EA-4748-9E46-DBE36C2F1080}"/>
                  </a:ext>
                </a:extLst>
              </p:cNvPr>
              <p:cNvCxnSpPr>
                <a:stCxn id="3" idx="1"/>
              </p:cNvCxnSpPr>
              <p:nvPr/>
            </p:nvCxnSpPr>
            <p:spPr>
              <a:xfrm>
                <a:off x="6749104" y="2150658"/>
                <a:ext cx="13646" cy="459192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872608-27A7-43B4-8F2E-65D72D49B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6775" y="2609850"/>
                <a:ext cx="2085975" cy="0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44D441-516C-4002-AC5E-A6DABE468695}"/>
              </a:ext>
            </a:extLst>
          </p:cNvPr>
          <p:cNvGrpSpPr/>
          <p:nvPr/>
        </p:nvGrpSpPr>
        <p:grpSpPr>
          <a:xfrm>
            <a:off x="3476629" y="2187925"/>
            <a:ext cx="7488764" cy="890114"/>
            <a:chOff x="3716097" y="2187925"/>
            <a:chExt cx="7249295" cy="890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/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340F529-5C5B-498C-9824-963932216CE4}"/>
                </a:ext>
              </a:extLst>
            </p:cNvPr>
            <p:cNvGrpSpPr/>
            <p:nvPr/>
          </p:nvGrpSpPr>
          <p:grpSpPr>
            <a:xfrm>
              <a:off x="3716097" y="2808171"/>
              <a:ext cx="4970703" cy="205902"/>
              <a:chOff x="3716097" y="2808171"/>
              <a:chExt cx="4970703" cy="20590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CFE289C-8F0F-4E61-A77E-38403E8ED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6097" y="2819400"/>
                <a:ext cx="0" cy="1946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0043EE9-6470-4BA1-994C-D17CB4EF4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0317" y="3014073"/>
                <a:ext cx="49664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8D183B4-CF62-4EB0-A9E8-F84925C5C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8622" y="2808171"/>
                <a:ext cx="0" cy="194673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371B6F-1012-4CBD-87C2-C5350EB90A1A}"/>
              </a:ext>
            </a:extLst>
          </p:cNvPr>
          <p:cNvGrpSpPr/>
          <p:nvPr/>
        </p:nvGrpSpPr>
        <p:grpSpPr>
          <a:xfrm>
            <a:off x="909095" y="3555934"/>
            <a:ext cx="4177255" cy="2456952"/>
            <a:chOff x="909095" y="3555934"/>
            <a:chExt cx="4177255" cy="2456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/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𝑐𝑜𝑛𝑣𝑒𝑥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blipFill>
                  <a:blip r:embed="rId5"/>
                  <a:stretch>
                    <a:fillRect l="-4762" r="-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47EEFC0-4366-4DA1-B463-81026643387C}"/>
                </a:ext>
              </a:extLst>
            </p:cNvPr>
            <p:cNvGrpSpPr/>
            <p:nvPr/>
          </p:nvGrpSpPr>
          <p:grpSpPr>
            <a:xfrm>
              <a:off x="909095" y="3820932"/>
              <a:ext cx="4177255" cy="2191954"/>
              <a:chOff x="909095" y="3820932"/>
              <a:chExt cx="4177255" cy="219195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EFD5950-8B2F-45F3-93B8-F985105CF16B}"/>
                  </a:ext>
                </a:extLst>
              </p:cNvPr>
              <p:cNvGrpSpPr/>
              <p:nvPr/>
            </p:nvGrpSpPr>
            <p:grpSpPr>
              <a:xfrm>
                <a:off x="909095" y="3820932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E7431D0E-F5A2-4567-A9AF-05DF60ECB172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56DD13A9-B292-4983-A1EA-4CD6B6837D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3846" t="-2632" b="-1842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7A724E4-606A-45BC-A4C5-802ED36D5E1D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554270A9-9FAF-4AE7-B1CC-309C0B1F5D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8085" r="-53191" b="-285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18E4808-FB58-43B7-963E-4BE84EC7FC9A}"/>
                  </a:ext>
                </a:extLst>
              </p:cNvPr>
              <p:cNvSpPr/>
              <p:nvPr/>
            </p:nvSpPr>
            <p:spPr>
              <a:xfrm>
                <a:off x="1572916" y="3829050"/>
                <a:ext cx="3513434" cy="1829392"/>
              </a:xfrm>
              <a:custGeom>
                <a:avLst/>
                <a:gdLst>
                  <a:gd name="connsiteX0" fmla="*/ 8234 w 3513434"/>
                  <a:gd name="connsiteY0" fmla="*/ 190500 h 1829392"/>
                  <a:gd name="connsiteX1" fmla="*/ 55859 w 3513434"/>
                  <a:gd name="connsiteY1" fmla="*/ 647700 h 1829392"/>
                  <a:gd name="connsiteX2" fmla="*/ 427334 w 3513434"/>
                  <a:gd name="connsiteY2" fmla="*/ 581025 h 1829392"/>
                  <a:gd name="connsiteX3" fmla="*/ 779759 w 3513434"/>
                  <a:gd name="connsiteY3" fmla="*/ 771525 h 1829392"/>
                  <a:gd name="connsiteX4" fmla="*/ 713084 w 3513434"/>
                  <a:gd name="connsiteY4" fmla="*/ 1123950 h 1829392"/>
                  <a:gd name="connsiteX5" fmla="*/ 1122659 w 3513434"/>
                  <a:gd name="connsiteY5" fmla="*/ 981075 h 1829392"/>
                  <a:gd name="connsiteX6" fmla="*/ 1236959 w 3513434"/>
                  <a:gd name="connsiteY6" fmla="*/ 1266825 h 1829392"/>
                  <a:gd name="connsiteX7" fmla="*/ 922634 w 3513434"/>
                  <a:gd name="connsiteY7" fmla="*/ 1438275 h 1829392"/>
                  <a:gd name="connsiteX8" fmla="*/ 1008359 w 3513434"/>
                  <a:gd name="connsiteY8" fmla="*/ 1695450 h 1829392"/>
                  <a:gd name="connsiteX9" fmla="*/ 1465559 w 3513434"/>
                  <a:gd name="connsiteY9" fmla="*/ 1552575 h 1829392"/>
                  <a:gd name="connsiteX10" fmla="*/ 1837034 w 3513434"/>
                  <a:gd name="connsiteY10" fmla="*/ 1600200 h 1829392"/>
                  <a:gd name="connsiteX11" fmla="*/ 2027534 w 3513434"/>
                  <a:gd name="connsiteY11" fmla="*/ 1828800 h 1829392"/>
                  <a:gd name="connsiteX12" fmla="*/ 2484734 w 3513434"/>
                  <a:gd name="connsiteY12" fmla="*/ 1524000 h 1829392"/>
                  <a:gd name="connsiteX13" fmla="*/ 2437109 w 3513434"/>
                  <a:gd name="connsiteY13" fmla="*/ 1123950 h 1829392"/>
                  <a:gd name="connsiteX14" fmla="*/ 2865734 w 3513434"/>
                  <a:gd name="connsiteY14" fmla="*/ 1352550 h 1829392"/>
                  <a:gd name="connsiteX15" fmla="*/ 3103859 w 3513434"/>
                  <a:gd name="connsiteY15" fmla="*/ 1085850 h 1829392"/>
                  <a:gd name="connsiteX16" fmla="*/ 2865734 w 3513434"/>
                  <a:gd name="connsiteY16" fmla="*/ 800100 h 1829392"/>
                  <a:gd name="connsiteX17" fmla="*/ 3199109 w 3513434"/>
                  <a:gd name="connsiteY17" fmla="*/ 733425 h 1829392"/>
                  <a:gd name="connsiteX18" fmla="*/ 3446759 w 3513434"/>
                  <a:gd name="connsiteY18" fmla="*/ 1009650 h 1829392"/>
                  <a:gd name="connsiteX19" fmla="*/ 3341984 w 3513434"/>
                  <a:gd name="connsiteY19" fmla="*/ 390525 h 1829392"/>
                  <a:gd name="connsiteX20" fmla="*/ 3218159 w 3513434"/>
                  <a:gd name="connsiteY20" fmla="*/ 76200 h 1829392"/>
                  <a:gd name="connsiteX21" fmla="*/ 3513434 w 3513434"/>
                  <a:gd name="connsiteY21" fmla="*/ 0 h 182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13434" h="1829392">
                    <a:moveTo>
                      <a:pt x="8234" y="190500"/>
                    </a:moveTo>
                    <a:cubicBezTo>
                      <a:pt x="-2879" y="386556"/>
                      <a:pt x="-13991" y="582613"/>
                      <a:pt x="55859" y="647700"/>
                    </a:cubicBezTo>
                    <a:cubicBezTo>
                      <a:pt x="125709" y="712787"/>
                      <a:pt x="306684" y="560388"/>
                      <a:pt x="427334" y="581025"/>
                    </a:cubicBezTo>
                    <a:cubicBezTo>
                      <a:pt x="547984" y="601662"/>
                      <a:pt x="732134" y="681038"/>
                      <a:pt x="779759" y="771525"/>
                    </a:cubicBezTo>
                    <a:cubicBezTo>
                      <a:pt x="827384" y="862012"/>
                      <a:pt x="655934" y="1089025"/>
                      <a:pt x="713084" y="1123950"/>
                    </a:cubicBezTo>
                    <a:cubicBezTo>
                      <a:pt x="770234" y="1158875"/>
                      <a:pt x="1035347" y="957263"/>
                      <a:pt x="1122659" y="981075"/>
                    </a:cubicBezTo>
                    <a:cubicBezTo>
                      <a:pt x="1209972" y="1004888"/>
                      <a:pt x="1270296" y="1190625"/>
                      <a:pt x="1236959" y="1266825"/>
                    </a:cubicBezTo>
                    <a:cubicBezTo>
                      <a:pt x="1203622" y="1343025"/>
                      <a:pt x="960734" y="1366837"/>
                      <a:pt x="922634" y="1438275"/>
                    </a:cubicBezTo>
                    <a:cubicBezTo>
                      <a:pt x="884534" y="1509713"/>
                      <a:pt x="917871" y="1676400"/>
                      <a:pt x="1008359" y="1695450"/>
                    </a:cubicBezTo>
                    <a:cubicBezTo>
                      <a:pt x="1098847" y="1714500"/>
                      <a:pt x="1327447" y="1568450"/>
                      <a:pt x="1465559" y="1552575"/>
                    </a:cubicBezTo>
                    <a:cubicBezTo>
                      <a:pt x="1603672" y="1536700"/>
                      <a:pt x="1743372" y="1554163"/>
                      <a:pt x="1837034" y="1600200"/>
                    </a:cubicBezTo>
                    <a:cubicBezTo>
                      <a:pt x="1930697" y="1646238"/>
                      <a:pt x="1919584" y="1841500"/>
                      <a:pt x="2027534" y="1828800"/>
                    </a:cubicBezTo>
                    <a:cubicBezTo>
                      <a:pt x="2135484" y="1816100"/>
                      <a:pt x="2416471" y="1641475"/>
                      <a:pt x="2484734" y="1524000"/>
                    </a:cubicBezTo>
                    <a:cubicBezTo>
                      <a:pt x="2552997" y="1406525"/>
                      <a:pt x="2373609" y="1152525"/>
                      <a:pt x="2437109" y="1123950"/>
                    </a:cubicBezTo>
                    <a:cubicBezTo>
                      <a:pt x="2500609" y="1095375"/>
                      <a:pt x="2754609" y="1358900"/>
                      <a:pt x="2865734" y="1352550"/>
                    </a:cubicBezTo>
                    <a:cubicBezTo>
                      <a:pt x="2976859" y="1346200"/>
                      <a:pt x="3103859" y="1177925"/>
                      <a:pt x="3103859" y="1085850"/>
                    </a:cubicBezTo>
                    <a:cubicBezTo>
                      <a:pt x="3103859" y="993775"/>
                      <a:pt x="2849859" y="858837"/>
                      <a:pt x="2865734" y="800100"/>
                    </a:cubicBezTo>
                    <a:cubicBezTo>
                      <a:pt x="2881609" y="741363"/>
                      <a:pt x="3102272" y="698500"/>
                      <a:pt x="3199109" y="733425"/>
                    </a:cubicBezTo>
                    <a:cubicBezTo>
                      <a:pt x="3295946" y="768350"/>
                      <a:pt x="3422947" y="1066800"/>
                      <a:pt x="3446759" y="1009650"/>
                    </a:cubicBezTo>
                    <a:cubicBezTo>
                      <a:pt x="3470571" y="952500"/>
                      <a:pt x="3380084" y="546100"/>
                      <a:pt x="3341984" y="390525"/>
                    </a:cubicBezTo>
                    <a:cubicBezTo>
                      <a:pt x="3303884" y="234950"/>
                      <a:pt x="3189584" y="141287"/>
                      <a:pt x="3218159" y="76200"/>
                    </a:cubicBezTo>
                    <a:cubicBezTo>
                      <a:pt x="3246734" y="11113"/>
                      <a:pt x="3380084" y="5556"/>
                      <a:pt x="3513434" y="0"/>
                    </a:cubicBezTo>
                  </a:path>
                </a:pathLst>
              </a:custGeom>
              <a:noFill/>
              <a:ln w="19050">
                <a:solidFill>
                  <a:srgbClr val="D83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A992A22-B722-4B6A-9D77-3F8C07C8DB9D}"/>
              </a:ext>
            </a:extLst>
          </p:cNvPr>
          <p:cNvGrpSpPr/>
          <p:nvPr/>
        </p:nvGrpSpPr>
        <p:grpSpPr>
          <a:xfrm>
            <a:off x="5943483" y="3647282"/>
            <a:ext cx="3638667" cy="2393421"/>
            <a:chOff x="5943483" y="3647282"/>
            <a:chExt cx="3638667" cy="239342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09BD320-A0A0-43BF-8729-8008B2687B97}"/>
                </a:ext>
              </a:extLst>
            </p:cNvPr>
            <p:cNvGrpSpPr/>
            <p:nvPr/>
          </p:nvGrpSpPr>
          <p:grpSpPr>
            <a:xfrm>
              <a:off x="5943483" y="3647282"/>
              <a:ext cx="3566003" cy="2393421"/>
              <a:chOff x="5943483" y="3647282"/>
              <a:chExt cx="3566003" cy="23934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/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𝑛𝑒𝑒𝑑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𝑐𝑜𝑛𝑣𝑒𝑥</m:t>
                          </m:r>
                        </m:oMath>
                      </m:oMathPara>
                    </a14:m>
                    <a:endParaRPr lang="en-US" sz="2400" baseline="-10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04" r="-191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37C83D-B7C3-4DD7-AA9E-BF23718267A7}"/>
                  </a:ext>
                </a:extLst>
              </p:cNvPr>
              <p:cNvGrpSpPr/>
              <p:nvPr/>
            </p:nvGrpSpPr>
            <p:grpSpPr>
              <a:xfrm>
                <a:off x="5943483" y="3848749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5113EC08-447F-496A-A761-3373868F2C8B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F4FE9B14-F155-477F-BA25-A4EAF0200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769" t="-2564" b="-17949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122A5D2-4454-4E9B-B36E-A86082D34B39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77535A87-91FA-4F3E-8F40-E1A423D68F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68085" r="-53191" b="-291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0E72AB0-7348-4708-A1CB-416B0F694A5D}"/>
                </a:ext>
              </a:extLst>
            </p:cNvPr>
            <p:cNvSpPr/>
            <p:nvPr/>
          </p:nvSpPr>
          <p:spPr>
            <a:xfrm>
              <a:off x="6610350" y="3951571"/>
              <a:ext cx="2971800" cy="1731693"/>
            </a:xfrm>
            <a:custGeom>
              <a:avLst/>
              <a:gdLst>
                <a:gd name="connsiteX0" fmla="*/ 0 w 2971800"/>
                <a:gd name="connsiteY0" fmla="*/ 0 h 1867264"/>
                <a:gd name="connsiteX1" fmla="*/ 247650 w 2971800"/>
                <a:gd name="connsiteY1" fmla="*/ 1076325 h 1867264"/>
                <a:gd name="connsiteX2" fmla="*/ 1190625 w 2971800"/>
                <a:gd name="connsiteY2" fmla="*/ 1714500 h 1867264"/>
                <a:gd name="connsiteX3" fmla="*/ 1733550 w 2971800"/>
                <a:gd name="connsiteY3" fmla="*/ 1809750 h 1867264"/>
                <a:gd name="connsiteX4" fmla="*/ 2533650 w 2971800"/>
                <a:gd name="connsiteY4" fmla="*/ 971550 h 1867264"/>
                <a:gd name="connsiteX5" fmla="*/ 2971800 w 2971800"/>
                <a:gd name="connsiteY5" fmla="*/ 161925 h 186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1800" h="1867264">
                  <a:moveTo>
                    <a:pt x="0" y="0"/>
                  </a:moveTo>
                  <a:cubicBezTo>
                    <a:pt x="24606" y="395287"/>
                    <a:pt x="49213" y="790575"/>
                    <a:pt x="247650" y="1076325"/>
                  </a:cubicBezTo>
                  <a:cubicBezTo>
                    <a:pt x="446088" y="1362075"/>
                    <a:pt x="942975" y="1592263"/>
                    <a:pt x="1190625" y="1714500"/>
                  </a:cubicBezTo>
                  <a:cubicBezTo>
                    <a:pt x="1438275" y="1836737"/>
                    <a:pt x="1509713" y="1933575"/>
                    <a:pt x="1733550" y="1809750"/>
                  </a:cubicBezTo>
                  <a:cubicBezTo>
                    <a:pt x="1957387" y="1685925"/>
                    <a:pt x="2327275" y="1246188"/>
                    <a:pt x="2533650" y="971550"/>
                  </a:cubicBezTo>
                  <a:cubicBezTo>
                    <a:pt x="2740025" y="696912"/>
                    <a:pt x="2855912" y="429418"/>
                    <a:pt x="2971800" y="1619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54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/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 baseline="-2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</m:t>
                                  </m:r>
                                </m:e>
                              </m:func>
                            </m:e>
                          </m:eqAr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𝑖𝑙𝑒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  <a:stCxn id="59" idx="0"/>
            <a:endCxn id="59" idx="0"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5DF2BEA-5FD7-4B11-83D7-117AC80FF2B8}"/>
              </a:ext>
            </a:extLst>
          </p:cNvPr>
          <p:cNvGrpSpPr/>
          <p:nvPr/>
        </p:nvGrpSpPr>
        <p:grpSpPr>
          <a:xfrm>
            <a:off x="794920" y="3638550"/>
            <a:ext cx="4262850" cy="2783733"/>
            <a:chOff x="794920" y="3638550"/>
            <a:chExt cx="4262850" cy="27837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DF24B8-D298-455E-8E49-6DFEBE5B9D3A}"/>
                </a:ext>
              </a:extLst>
            </p:cNvPr>
            <p:cNvGrpSpPr/>
            <p:nvPr/>
          </p:nvGrpSpPr>
          <p:grpSpPr>
            <a:xfrm>
              <a:off x="794920" y="3728974"/>
              <a:ext cx="4262850" cy="2693309"/>
              <a:chOff x="793445" y="2926150"/>
              <a:chExt cx="3577642" cy="23792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3F28203-7C62-4967-93A6-0AA66845388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DD457E4-4A15-4725-9676-358E7E6B3AD0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847F5E00-267F-4698-88AD-84173A8175A2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11275" b="-1549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94C8B1-2B49-497B-BC6D-272EBC0FB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42" name="Group 41">
                        <a:extLst>
                          <a:ext uri="{FF2B5EF4-FFF2-40B4-BE49-F238E27FC236}">
                            <a16:creationId xmlns:a16="http://schemas.microsoft.com/office/drawing/2014/main" id="{892F5672-2529-42F2-BCA8-92458E9E0E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808F7D15-86E4-4D01-8DFA-5A664A2E6AA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5"/>
                              <a:stretch>
                                <a:fillRect l="-1299" b="-7407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29437A16-6CCD-494B-8B9E-51EA6FFB1B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92AF328A-7BBE-4C66-898B-3E9AC8CD10D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l="-48214" r="-37500" b="-20000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4D7B4FF8-1845-4D00-B6D6-F5EFA6FC7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7601EE-945E-4869-BB6D-68C09494FDB2}"/>
                </a:ext>
              </a:extLst>
            </p:cNvPr>
            <p:cNvSpPr/>
            <p:nvPr/>
          </p:nvSpPr>
          <p:spPr>
            <a:xfrm>
              <a:off x="1352550" y="3638550"/>
              <a:ext cx="3476625" cy="2219325"/>
            </a:xfrm>
            <a:custGeom>
              <a:avLst/>
              <a:gdLst>
                <a:gd name="connsiteX0" fmla="*/ 0 w 3476625"/>
                <a:gd name="connsiteY0" fmla="*/ 0 h 2219325"/>
                <a:gd name="connsiteX1" fmla="*/ 57150 w 3476625"/>
                <a:gd name="connsiteY1" fmla="*/ 714375 h 2219325"/>
                <a:gd name="connsiteX2" fmla="*/ 200025 w 3476625"/>
                <a:gd name="connsiteY2" fmla="*/ 1238250 h 2219325"/>
                <a:gd name="connsiteX3" fmla="*/ 914400 w 3476625"/>
                <a:gd name="connsiteY3" fmla="*/ 1876425 h 2219325"/>
                <a:gd name="connsiteX4" fmla="*/ 1619250 w 3476625"/>
                <a:gd name="connsiteY4" fmla="*/ 2143125 h 2219325"/>
                <a:gd name="connsiteX5" fmla="*/ 3476625 w 3476625"/>
                <a:gd name="connsiteY5" fmla="*/ 2219325 h 221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6625" h="2219325">
                  <a:moveTo>
                    <a:pt x="0" y="0"/>
                  </a:moveTo>
                  <a:cubicBezTo>
                    <a:pt x="11906" y="254000"/>
                    <a:pt x="23812" y="508000"/>
                    <a:pt x="57150" y="714375"/>
                  </a:cubicBezTo>
                  <a:cubicBezTo>
                    <a:pt x="90488" y="920750"/>
                    <a:pt x="57150" y="1044575"/>
                    <a:pt x="200025" y="1238250"/>
                  </a:cubicBezTo>
                  <a:cubicBezTo>
                    <a:pt x="342900" y="1431925"/>
                    <a:pt x="677863" y="1725613"/>
                    <a:pt x="914400" y="1876425"/>
                  </a:cubicBezTo>
                  <a:cubicBezTo>
                    <a:pt x="1150937" y="2027237"/>
                    <a:pt x="1192213" y="2085975"/>
                    <a:pt x="1619250" y="2143125"/>
                  </a:cubicBezTo>
                  <a:cubicBezTo>
                    <a:pt x="2046287" y="2200275"/>
                    <a:pt x="2761456" y="2209800"/>
                    <a:pt x="3476625" y="22193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9B0EC9-38A1-40D9-B21D-0FA8C8BBF907}"/>
              </a:ext>
            </a:extLst>
          </p:cNvPr>
          <p:cNvGrpSpPr/>
          <p:nvPr/>
        </p:nvGrpSpPr>
        <p:grpSpPr>
          <a:xfrm>
            <a:off x="5652004" y="3838575"/>
            <a:ext cx="3991199" cy="2604869"/>
            <a:chOff x="5556754" y="3876675"/>
            <a:chExt cx="3991199" cy="260486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E60482D-E9E6-4CA2-A937-78A4EF9C5C49}"/>
                </a:ext>
              </a:extLst>
            </p:cNvPr>
            <p:cNvGrpSpPr/>
            <p:nvPr/>
          </p:nvGrpSpPr>
          <p:grpSpPr>
            <a:xfrm>
              <a:off x="5556754" y="3901639"/>
              <a:ext cx="3991199" cy="2579905"/>
              <a:chOff x="793445" y="2926150"/>
              <a:chExt cx="3577642" cy="237927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254D5F7-4D05-4592-A03C-B46A13C31D9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A3AF069-953F-47FC-ABBA-4452C19BD14C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F5172002-2D4E-4B5D-B3ED-0E83CFCF6707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541" b="-506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F5C600F3-A0B0-454B-AC22-79CE0945FC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FB54B24A-C515-424F-9AFF-CE6CAFAC8B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93" name="Straight Connector 92">
                          <a:extLst>
                            <a:ext uri="{FF2B5EF4-FFF2-40B4-BE49-F238E27FC236}">
                              <a16:creationId xmlns:a16="http://schemas.microsoft.com/office/drawing/2014/main" id="{210CA027-8613-47F3-908F-350E7BDF0D7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2740" b="-9615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E3DFC33E-52CC-410D-8907-9E5B5F8C63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87" name="Straight Connector 86">
                          <a:extLst>
                            <a:ext uri="{FF2B5EF4-FFF2-40B4-BE49-F238E27FC236}">
                              <a16:creationId xmlns:a16="http://schemas.microsoft.com/office/drawing/2014/main" id="{F54BEFEA-D7BF-44C9-90A7-3B672296193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11"/>
                              <a:stretch>
                                <a:fillRect l="-54717" r="-41509" b="-22642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01299DFA-E003-4E2E-8F12-10DECD184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F6014B-9331-4993-A753-5C1E7B5BBA24}"/>
                </a:ext>
              </a:extLst>
            </p:cNvPr>
            <p:cNvSpPr/>
            <p:nvPr/>
          </p:nvSpPr>
          <p:spPr>
            <a:xfrm>
              <a:off x="6019800" y="3876675"/>
              <a:ext cx="3086100" cy="2105025"/>
            </a:xfrm>
            <a:custGeom>
              <a:avLst/>
              <a:gdLst>
                <a:gd name="connsiteX0" fmla="*/ 0 w 3086100"/>
                <a:gd name="connsiteY0" fmla="*/ 2105025 h 2105025"/>
                <a:gd name="connsiteX1" fmla="*/ 1123950 w 3086100"/>
                <a:gd name="connsiteY1" fmla="*/ 2038350 h 2105025"/>
                <a:gd name="connsiteX2" fmla="*/ 1943100 w 3086100"/>
                <a:gd name="connsiteY2" fmla="*/ 1819275 h 2105025"/>
                <a:gd name="connsiteX3" fmla="*/ 2390775 w 3086100"/>
                <a:gd name="connsiteY3" fmla="*/ 1485900 h 2105025"/>
                <a:gd name="connsiteX4" fmla="*/ 2838450 w 3086100"/>
                <a:gd name="connsiteY4" fmla="*/ 685800 h 2105025"/>
                <a:gd name="connsiteX5" fmla="*/ 3086100 w 3086100"/>
                <a:gd name="connsiteY5" fmla="*/ 0 h 210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6100" h="2105025">
                  <a:moveTo>
                    <a:pt x="0" y="2105025"/>
                  </a:moveTo>
                  <a:cubicBezTo>
                    <a:pt x="400050" y="2095500"/>
                    <a:pt x="800100" y="2085975"/>
                    <a:pt x="1123950" y="2038350"/>
                  </a:cubicBezTo>
                  <a:cubicBezTo>
                    <a:pt x="1447800" y="1990725"/>
                    <a:pt x="1731963" y="1911350"/>
                    <a:pt x="1943100" y="1819275"/>
                  </a:cubicBezTo>
                  <a:cubicBezTo>
                    <a:pt x="2154237" y="1727200"/>
                    <a:pt x="2241550" y="1674812"/>
                    <a:pt x="2390775" y="1485900"/>
                  </a:cubicBezTo>
                  <a:cubicBezTo>
                    <a:pt x="2540000" y="1296988"/>
                    <a:pt x="2722563" y="933450"/>
                    <a:pt x="2838450" y="685800"/>
                  </a:cubicBezTo>
                  <a:cubicBezTo>
                    <a:pt x="2954337" y="438150"/>
                    <a:pt x="3020218" y="219075"/>
                    <a:pt x="3086100" y="0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/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218A009E-288D-450C-9DC6-66D31464E68E}"/>
              </a:ext>
            </a:extLst>
          </p:cNvPr>
          <p:cNvGrpSpPr/>
          <p:nvPr/>
        </p:nvGrpSpPr>
        <p:grpSpPr>
          <a:xfrm>
            <a:off x="8648699" y="1859767"/>
            <a:ext cx="3010166" cy="1548831"/>
            <a:chOff x="8324584" y="1858470"/>
            <a:chExt cx="3010166" cy="154883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0062B98-A333-415C-920C-77F71F1A166E}"/>
                </a:ext>
              </a:extLst>
            </p:cNvPr>
            <p:cNvGrpSpPr/>
            <p:nvPr/>
          </p:nvGrpSpPr>
          <p:grpSpPr>
            <a:xfrm>
              <a:off x="8324584" y="1858470"/>
              <a:ext cx="3010166" cy="1439346"/>
              <a:chOff x="8324584" y="1858470"/>
              <a:chExt cx="3010166" cy="1439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/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0F6C63E-F26D-4D85-98D2-9102A6F130C2}"/>
                  </a:ext>
                </a:extLst>
              </p:cNvPr>
              <p:cNvGrpSpPr/>
              <p:nvPr/>
            </p:nvGrpSpPr>
            <p:grpSpPr>
              <a:xfrm>
                <a:off x="8324584" y="1858470"/>
                <a:ext cx="3010166" cy="1361203"/>
                <a:chOff x="8334109" y="1858470"/>
                <a:chExt cx="3010166" cy="136120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2D25FA2-71DF-486F-98B6-40A71E84BE36}"/>
                    </a:ext>
                  </a:extLst>
                </p:cNvPr>
                <p:cNvGrpSpPr/>
                <p:nvPr/>
              </p:nvGrpSpPr>
              <p:grpSpPr>
                <a:xfrm>
                  <a:off x="8334109" y="1858470"/>
                  <a:ext cx="3001768" cy="1361203"/>
                  <a:chOff x="8334109" y="1858470"/>
                  <a:chExt cx="3001768" cy="136120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10638" t="-21212" r="-91489" b="-666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AF23C121-9623-4E41-927D-C0BE6FD9D5B8}"/>
                      </a:ext>
                    </a:extLst>
                  </p:cNvPr>
                  <p:cNvGrpSpPr/>
                  <p:nvPr/>
                </p:nvGrpSpPr>
                <p:grpSpPr>
                  <a:xfrm>
                    <a:off x="8648699" y="1858470"/>
                    <a:ext cx="2687178" cy="1361203"/>
                    <a:chOff x="8609570" y="1993165"/>
                    <a:chExt cx="2687178" cy="136120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 l="-15833" r="-7500" b="-23214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2F36DDA-1E55-4197-B234-F017B519F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09570" y="2149455"/>
                      <a:ext cx="2687178" cy="1204913"/>
                      <a:chOff x="8609570" y="2149455"/>
                      <a:chExt cx="2687178" cy="1204913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C830C50A-02CF-48A4-9CC3-0EB8ACB138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53078" y="2687649"/>
                        <a:ext cx="285698" cy="200544"/>
                        <a:chOff x="9353078" y="2687649"/>
                        <a:chExt cx="285698" cy="200544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blipFill>
                              <a:blip r:embed="rId17"/>
                              <a:stretch>
                                <a:fillRect t="-29412" b="-52941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11" name="Straight Connector 110">
                          <a:extLst>
                            <a:ext uri="{FF2B5EF4-FFF2-40B4-BE49-F238E27FC236}">
                              <a16:creationId xmlns:a16="http://schemas.microsoft.com/office/drawing/2014/main" id="{F672E9F8-8B93-4D92-B292-BD1F1999F8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9480177" y="2687649"/>
                          <a:ext cx="0" cy="68265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68AC06FF-C622-424A-B160-A6E37C5BEC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9570" y="2149455"/>
                        <a:ext cx="2687178" cy="1204913"/>
                        <a:chOff x="8600045" y="2149455"/>
                        <a:chExt cx="2687178" cy="1204913"/>
                      </a:xfrm>
                    </p:grpSpPr>
                    <p:grpSp>
                      <p:nvGrpSpPr>
                        <p:cNvPr id="114" name="Group 113">
                          <a:extLst>
                            <a:ext uri="{FF2B5EF4-FFF2-40B4-BE49-F238E27FC236}">
                              <a16:creationId xmlns:a16="http://schemas.microsoft.com/office/drawing/2014/main" id="{F23F39A1-2EC1-4609-9359-4A090CEE1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0045" y="2687960"/>
                          <a:ext cx="2687178" cy="259245"/>
                          <a:chOff x="7679528" y="5817585"/>
                          <a:chExt cx="3302797" cy="656269"/>
                        </a:xfrm>
                      </p:grpSpPr>
                      <p:cxnSp>
                        <p:nvCxnSpPr>
                          <p:cNvPr id="118" name="Straight Connector 117">
                            <a:extLst>
                              <a:ext uri="{FF2B5EF4-FFF2-40B4-BE49-F238E27FC236}">
                                <a16:creationId xmlns:a16="http://schemas.microsoft.com/office/drawing/2014/main" id="{4BB75C7D-3D88-43DC-A97E-1E93DAA2A8C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7679528" y="5817585"/>
                            <a:ext cx="3302797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8"/>
                                <a:stretch>
                                  <a:fillRect b="-18750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116" name="Straight Connector 115">
                          <a:extLst>
                            <a:ext uri="{FF2B5EF4-FFF2-40B4-BE49-F238E27FC236}">
                              <a16:creationId xmlns:a16="http://schemas.microsoft.com/office/drawing/2014/main" id="{FB209ACA-F8EC-4189-AD1D-224641DCCE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743121" y="2149455"/>
                          <a:ext cx="0" cy="95658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1" name="Freeform: Shape 20">
                          <a:extLst>
                            <a:ext uri="{FF2B5EF4-FFF2-40B4-BE49-F238E27FC236}">
                              <a16:creationId xmlns:a16="http://schemas.microsoft.com/office/drawing/2014/main" id="{F2C1414F-E1DE-49F2-8A02-A7DAF205F4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10632" y="2314575"/>
                          <a:ext cx="2466968" cy="1039793"/>
                        </a:xfrm>
                        <a:custGeom>
                          <a:avLst/>
                          <a:gdLst>
                            <a:gd name="connsiteX0" fmla="*/ 0 w 2400300"/>
                            <a:gd name="connsiteY0" fmla="*/ 1019175 h 1019175"/>
                            <a:gd name="connsiteX1" fmla="*/ 228600 w 2400300"/>
                            <a:gd name="connsiteY1" fmla="*/ 628650 h 1019175"/>
                            <a:gd name="connsiteX2" fmla="*/ 619125 w 2400300"/>
                            <a:gd name="connsiteY2" fmla="*/ 361950 h 1019175"/>
                            <a:gd name="connsiteX3" fmla="*/ 1095375 w 2400300"/>
                            <a:gd name="connsiteY3" fmla="*/ 95250 h 1019175"/>
                            <a:gd name="connsiteX4" fmla="*/ 2400300 w 2400300"/>
                            <a:gd name="connsiteY4" fmla="*/ 0 h 1019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400300" h="1019175">
                              <a:moveTo>
                                <a:pt x="0" y="1019175"/>
                              </a:moveTo>
                              <a:cubicBezTo>
                                <a:pt x="62706" y="878681"/>
                                <a:pt x="125413" y="738187"/>
                                <a:pt x="228600" y="628650"/>
                              </a:cubicBezTo>
                              <a:cubicBezTo>
                                <a:pt x="331787" y="519113"/>
                                <a:pt x="474663" y="450850"/>
                                <a:pt x="619125" y="361950"/>
                              </a:cubicBezTo>
                              <a:cubicBezTo>
                                <a:pt x="763587" y="273050"/>
                                <a:pt x="798513" y="155575"/>
                                <a:pt x="1095375" y="95250"/>
                              </a:cubicBezTo>
                              <a:cubicBezTo>
                                <a:pt x="1392238" y="34925"/>
                                <a:pt x="1896269" y="17462"/>
                                <a:pt x="2400300" y="0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rgbClr val="D83CD8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E813C44-5EE9-4A33-B6B8-3DDCB0BDB88A}"/>
                    </a:ext>
                  </a:extLst>
                </p:cNvPr>
                <p:cNvSpPr/>
                <p:nvPr/>
              </p:nvSpPr>
              <p:spPr>
                <a:xfrm>
                  <a:off x="8875837" y="1876425"/>
                  <a:ext cx="2468438" cy="1314450"/>
                </a:xfrm>
                <a:custGeom>
                  <a:avLst/>
                  <a:gdLst>
                    <a:gd name="connsiteX0" fmla="*/ 1463 w 2468438"/>
                    <a:gd name="connsiteY0" fmla="*/ 0 h 1314450"/>
                    <a:gd name="connsiteX1" fmla="*/ 106238 w 2468438"/>
                    <a:gd name="connsiteY1" fmla="*/ 466725 h 1314450"/>
                    <a:gd name="connsiteX2" fmla="*/ 677738 w 2468438"/>
                    <a:gd name="connsiteY2" fmla="*/ 695325 h 1314450"/>
                    <a:gd name="connsiteX3" fmla="*/ 1592138 w 2468438"/>
                    <a:gd name="connsiteY3" fmla="*/ 1162050 h 1314450"/>
                    <a:gd name="connsiteX4" fmla="*/ 2468438 w 2468438"/>
                    <a:gd name="connsiteY4" fmla="*/ 1314450 h 13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8438" h="1314450">
                      <a:moveTo>
                        <a:pt x="1463" y="0"/>
                      </a:moveTo>
                      <a:cubicBezTo>
                        <a:pt x="-2506" y="175419"/>
                        <a:pt x="-6474" y="350838"/>
                        <a:pt x="106238" y="466725"/>
                      </a:cubicBezTo>
                      <a:cubicBezTo>
                        <a:pt x="218950" y="582612"/>
                        <a:pt x="430088" y="579438"/>
                        <a:pt x="677738" y="695325"/>
                      </a:cubicBezTo>
                      <a:cubicBezTo>
                        <a:pt x="925388" y="811212"/>
                        <a:pt x="1293688" y="1058863"/>
                        <a:pt x="1592138" y="1162050"/>
                      </a:cubicBezTo>
                      <a:cubicBezTo>
                        <a:pt x="1890588" y="1265237"/>
                        <a:pt x="2179513" y="1289843"/>
                        <a:pt x="2468438" y="1314450"/>
                      </a:cubicBezTo>
                    </a:path>
                  </a:pathLst>
                </a:custGeom>
                <a:noFill/>
                <a:ln>
                  <a:solidFill>
                    <a:srgbClr val="9424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/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blipFill>
                  <a:blip r:embed="rId19"/>
                  <a:stretch>
                    <a:fillRect l="-5785" t="-1818" r="-32231" b="-2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/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25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Simplified Cost function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63038" y="1244086"/>
            <a:ext cx="11557512" cy="1152436"/>
            <a:chOff x="463038" y="940140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63038" y="940140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𝑜𝑠𝑡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US" sz="2000" i="1" baseline="3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 baseline="1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6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/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</m:t>
                                </m:r>
                              </m:e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</m:t>
                                    </m:r>
                                  </m:e>
                                </m:func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blipFill>
                  <a:blip r:embed="rId3"/>
                  <a:stretch>
                    <a:fillRect b="-81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/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blipFill>
                  <a:blip r:embed="rId4"/>
                  <a:stretch>
                    <a:fillRect l="-2941" b="-512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1AE48C3-CC0C-421F-AA24-586F52343C2B}"/>
                </a:ext>
              </a:extLst>
            </p:cNvPr>
            <p:cNvCxnSpPr/>
            <p:nvPr/>
          </p:nvCxnSpPr>
          <p:spPr>
            <a:xfrm>
              <a:off x="4000500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F08DECA-930D-4AC0-A436-7AB45827AE34}"/>
                </a:ext>
              </a:extLst>
            </p:cNvPr>
            <p:cNvCxnSpPr/>
            <p:nvPr/>
          </p:nvCxnSpPr>
          <p:spPr>
            <a:xfrm>
              <a:off x="9877425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4F2C974-195D-4477-A68C-F88BE634FB5E}"/>
              </a:ext>
            </a:extLst>
          </p:cNvPr>
          <p:cNvGrpSpPr/>
          <p:nvPr/>
        </p:nvGrpSpPr>
        <p:grpSpPr>
          <a:xfrm>
            <a:off x="463038" y="2560976"/>
            <a:ext cx="11557512" cy="1160980"/>
            <a:chOff x="463038" y="2551451"/>
            <a:chExt cx="11557512" cy="11609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700C76-7B45-42D7-B647-41295101DFE9}"/>
                </a:ext>
              </a:extLst>
            </p:cNvPr>
            <p:cNvGrpSpPr/>
            <p:nvPr/>
          </p:nvGrpSpPr>
          <p:grpSpPr>
            <a:xfrm>
              <a:off x="463038" y="3052371"/>
              <a:ext cx="11557512" cy="660060"/>
              <a:chOff x="529713" y="2530815"/>
              <a:chExt cx="11557512" cy="66006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6EF77915-2E9E-48DD-BA03-37D607569230}"/>
                  </a:ext>
                </a:extLst>
              </p:cNvPr>
              <p:cNvSpPr/>
              <p:nvPr/>
            </p:nvSpPr>
            <p:spPr>
              <a:xfrm>
                <a:off x="529713" y="2530815"/>
                <a:ext cx="11557512" cy="6600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/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14:m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)</a:t>
                    </a:r>
                  </a:p>
                  <a:p>
                    <a:endParaRPr lang="en-US" sz="20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00" t="-16418" b="-1492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67DA4D20-C07C-4FA8-92E3-B820DB49FFE9}"/>
                </a:ext>
              </a:extLst>
            </p:cNvPr>
            <p:cNvSpPr/>
            <p:nvPr/>
          </p:nvSpPr>
          <p:spPr>
            <a:xfrm>
              <a:off x="6096000" y="2551451"/>
              <a:ext cx="295275" cy="359115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B41EA2C-B639-431F-BCFA-B27A47A23EDE}"/>
              </a:ext>
            </a:extLst>
          </p:cNvPr>
          <p:cNvGrpSpPr/>
          <p:nvPr/>
        </p:nvGrpSpPr>
        <p:grpSpPr>
          <a:xfrm>
            <a:off x="642499" y="3544836"/>
            <a:ext cx="9863578" cy="1352283"/>
            <a:chOff x="642499" y="3544836"/>
            <a:chExt cx="9863578" cy="1352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/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blipFill>
                  <a:blip r:embed="rId6"/>
                  <a:stretch>
                    <a:fillRect l="-1174" b="-74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C87B473-2723-4C42-9B73-A454E1E4D396}"/>
                </a:ext>
              </a:extLst>
            </p:cNvPr>
            <p:cNvGrpSpPr/>
            <p:nvPr/>
          </p:nvGrpSpPr>
          <p:grpSpPr>
            <a:xfrm>
              <a:off x="2498343" y="3544836"/>
              <a:ext cx="2279419" cy="938830"/>
              <a:chOff x="2578331" y="3009522"/>
              <a:chExt cx="2279419" cy="93883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1FC36D8-D1B3-4F0E-8182-C33A73D0C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475" y="3229348"/>
                <a:ext cx="0" cy="334341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D17964CA-EAF3-45C1-A149-5CDDE4A7F792}"/>
                  </a:ext>
                </a:extLst>
              </p:cNvPr>
              <p:cNvSpPr/>
              <p:nvPr/>
            </p:nvSpPr>
            <p:spPr>
              <a:xfrm rot="16200000">
                <a:off x="3313777" y="2274076"/>
                <a:ext cx="198930" cy="1669822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892FFA4-9059-46DC-AB4A-E6173B223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7750" y="3563689"/>
                <a:ext cx="0" cy="384663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EA417552-8154-457C-8259-1FE3D802FD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9476" y="3563689"/>
                <a:ext cx="1438274" cy="0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320F18-1B4B-42D6-BD6F-CC59720797BB}"/>
              </a:ext>
            </a:extLst>
          </p:cNvPr>
          <p:cNvGrpSpPr/>
          <p:nvPr/>
        </p:nvGrpSpPr>
        <p:grpSpPr>
          <a:xfrm>
            <a:off x="575824" y="3544835"/>
            <a:ext cx="10825603" cy="2095873"/>
            <a:chOff x="639578" y="2997925"/>
            <a:chExt cx="10825603" cy="2095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/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blipFill>
                  <a:blip r:embed="rId7"/>
                  <a:stretch>
                    <a:fillRect l="-1070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F0DA17A-AF9C-489A-9D6A-6D7F15D8366E}"/>
                </a:ext>
              </a:extLst>
            </p:cNvPr>
            <p:cNvGrpSpPr/>
            <p:nvPr/>
          </p:nvGrpSpPr>
          <p:grpSpPr>
            <a:xfrm>
              <a:off x="4514163" y="2997925"/>
              <a:ext cx="2408540" cy="1682420"/>
              <a:chOff x="4514163" y="2997925"/>
              <a:chExt cx="2408540" cy="1682420"/>
            </a:xfrm>
          </p:grpSpPr>
          <p:sp>
            <p:nvSpPr>
              <p:cNvPr id="96" name="Left Brace 95">
                <a:extLst>
                  <a:ext uri="{FF2B5EF4-FFF2-40B4-BE49-F238E27FC236}">
                    <a16:creationId xmlns:a16="http://schemas.microsoft.com/office/drawing/2014/main" id="{63191B92-C1F7-427C-96D5-FEA6EB1F7F91}"/>
                  </a:ext>
                </a:extLst>
              </p:cNvPr>
              <p:cNvSpPr/>
              <p:nvPr/>
            </p:nvSpPr>
            <p:spPr>
              <a:xfrm rot="5400000" flipH="1">
                <a:off x="5620116" y="1891972"/>
                <a:ext cx="196633" cy="240854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380927-89C6-46E5-AFCB-2E5872A95B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5000" y="3209925"/>
                <a:ext cx="9525" cy="353764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3C352B2-B8DE-4D8C-AC74-D01699606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4128" y="3563689"/>
                <a:ext cx="0" cy="1116656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A9D6F67-100D-49C5-986B-34400E8E2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5475" y="3563689"/>
                <a:ext cx="1188653" cy="0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92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fit parameters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)∙</m:t>
                            </m:r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 b="-13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blipFill>
                  <a:blip r:embed="rId4"/>
                  <a:stretch>
                    <a:fillRect l="-4188" t="-10870" b="-695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blipFill>
                <a:blip r:embed="rId5"/>
                <a:stretch>
                  <a:fillRect l="-14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/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94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𝑠𝑢𝑝𝑝𝑜𝑠𝑒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we have a training set like:</a:t>
                </a: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blipFill>
                <a:blip r:embed="rId3"/>
                <a:stretch>
                  <a:fillRect l="-2446" t="-21429" r="-3261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C6F63-F747-4C8D-BF44-0F6BB13CC781}"/>
              </a:ext>
            </a:extLst>
          </p:cNvPr>
          <p:cNvGrpSpPr/>
          <p:nvPr/>
        </p:nvGrpSpPr>
        <p:grpSpPr>
          <a:xfrm>
            <a:off x="1215519" y="4671723"/>
            <a:ext cx="1565782" cy="1364097"/>
            <a:chOff x="1215519" y="4671723"/>
            <a:chExt cx="1565782" cy="13640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15519" y="4671723"/>
              <a:ext cx="1565782" cy="4263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u="sng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One – vs - all</a:t>
              </a:r>
              <a:endParaRPr lang="en-US" sz="2400" u="sng" baseline="-1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/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000" b="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r>
                    <a:rPr lang="en-US" sz="200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8F8751-23BC-4CB9-8A01-2404F7787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43" y="1864544"/>
            <a:ext cx="3028101" cy="26886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584A84-3997-4815-88C2-A883675E507A}"/>
              </a:ext>
            </a:extLst>
          </p:cNvPr>
          <p:cNvSpPr/>
          <p:nvPr/>
        </p:nvSpPr>
        <p:spPr>
          <a:xfrm>
            <a:off x="3865517" y="1810319"/>
            <a:ext cx="1544683" cy="1237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Class A: </a:t>
            </a: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 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4C0D89C-4C84-450C-B628-1743E98D6719}"/>
              </a:ext>
            </a:extLst>
          </p:cNvPr>
          <p:cNvSpPr/>
          <p:nvPr/>
        </p:nvSpPr>
        <p:spPr>
          <a:xfrm>
            <a:off x="4924424" y="1879812"/>
            <a:ext cx="200025" cy="232731"/>
          </a:xfrm>
          <a:prstGeom prst="triangle">
            <a:avLst/>
          </a:prstGeom>
          <a:noFill/>
          <a:ln w="25400">
            <a:solidFill>
              <a:srgbClr val="0EB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ED7C3-DF83-4822-8D1D-498F14F412D6}"/>
              </a:ext>
            </a:extLst>
          </p:cNvPr>
          <p:cNvSpPr/>
          <p:nvPr/>
        </p:nvSpPr>
        <p:spPr>
          <a:xfrm>
            <a:off x="4895850" y="2236697"/>
            <a:ext cx="247650" cy="2327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228F4D-B119-4F9E-A984-EF1099127E08}"/>
              </a:ext>
            </a:extLst>
          </p:cNvPr>
          <p:cNvGrpSpPr/>
          <p:nvPr/>
        </p:nvGrpSpPr>
        <p:grpSpPr>
          <a:xfrm>
            <a:off x="4914899" y="2617957"/>
            <a:ext cx="232207" cy="232731"/>
            <a:chOff x="4895850" y="2637007"/>
            <a:chExt cx="130032" cy="1590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F8CCD8-09CC-43EF-8646-919425971997}"/>
                </a:ext>
              </a:extLst>
            </p:cNvPr>
            <p:cNvCxnSpPr>
              <a:cxnSpLocks/>
            </p:cNvCxnSpPr>
            <p:nvPr/>
          </p:nvCxnSpPr>
          <p:spPr>
            <a:xfrm>
              <a:off x="4895850" y="2647950"/>
              <a:ext cx="123825" cy="14815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21529A-6C4A-4F7D-85FC-6B5D20A5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850" y="2637007"/>
              <a:ext cx="130032" cy="15909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B41359-CE7C-4501-9D1B-EE7D86C91ED6}"/>
              </a:ext>
            </a:extLst>
          </p:cNvPr>
          <p:cNvGrpSpPr/>
          <p:nvPr/>
        </p:nvGrpSpPr>
        <p:grpSpPr>
          <a:xfrm>
            <a:off x="6095999" y="1250646"/>
            <a:ext cx="3925119" cy="4989380"/>
            <a:chOff x="6095999" y="1250646"/>
            <a:chExt cx="3925119" cy="49893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4DBAA6-13D2-4675-8119-A04EAD786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3833" y="1250646"/>
              <a:ext cx="2268294" cy="160004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FBFC46-A483-40B4-8BF5-DC2D6421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2990594"/>
              <a:ext cx="2346127" cy="160426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50EAA96-5D09-4BDC-A2FD-D2FEE7DC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59605" y="4594863"/>
              <a:ext cx="2171615" cy="16451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/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4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/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blipFill>
                  <a:blip r:embed="rId10"/>
                  <a:stretch>
                    <a:fillRect l="-2459" t="-22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/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blipFill>
                  <a:blip r:embed="rId11"/>
                  <a:stretch>
                    <a:fillRect l="-2459" t="-34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32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160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Workshop – 1</a:t>
            </a:r>
            <a:br>
              <a:rPr lang="en-US" dirty="0"/>
            </a:br>
            <a:r>
              <a:rPr lang="en-US" dirty="0"/>
              <a:t>Tensors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400773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367666-28E3-46AF-84A6-D4238E4A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686"/>
            <a:ext cx="10801350" cy="513827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/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sz="3600" u="sng" dirty="0">
                    <a:solidFill>
                      <a:schemeClr val="tx1"/>
                    </a:solidFill>
                  </a:rPr>
                  <a:t>Notation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m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number of training examples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input variable / features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output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i</a:t>
                </a:r>
                <a:r>
                  <a:rPr lang="en-US" sz="2800" baseline="20000" dirty="0">
                    <a:solidFill>
                      <a:schemeClr val="tx1"/>
                    </a:solidFill>
                  </a:rPr>
                  <a:t>th</a:t>
                </a:r>
                <a:r>
                  <a:rPr lang="en-US" sz="2800" dirty="0">
                    <a:solidFill>
                      <a:schemeClr val="tx1"/>
                    </a:solidFill>
                  </a:rPr>
                  <a:t> training example</a:t>
                </a:r>
                <a:endParaRPr lang="en-US" sz="2800" baseline="200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blipFill>
                <a:blip r:embed="rId2"/>
                <a:stretch>
                  <a:fillRect l="-2604" t="-2577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4975219" y="1133072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86811694-3F68-42E7-95A1-51E9EBB1B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62725"/>
              </p:ext>
            </p:extLst>
          </p:nvPr>
        </p:nvGraphicFramePr>
        <p:xfrm>
          <a:off x="8105776" y="1038686"/>
          <a:ext cx="3371850" cy="341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656">
                  <a:extLst>
                    <a:ext uri="{9D8B030D-6E8A-4147-A177-3AD203B41FA5}">
                      <a16:colId xmlns:a16="http://schemas.microsoft.com/office/drawing/2014/main" val="2496916170"/>
                    </a:ext>
                  </a:extLst>
                </a:gridCol>
                <a:gridCol w="1933194">
                  <a:extLst>
                    <a:ext uri="{9D8B030D-6E8A-4147-A177-3AD203B41FA5}">
                      <a16:colId xmlns:a16="http://schemas.microsoft.com/office/drawing/2014/main" val="3808411912"/>
                    </a:ext>
                  </a:extLst>
                </a:gridCol>
              </a:tblGrid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Size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(M</a:t>
                      </a:r>
                      <a:r>
                        <a:rPr lang="he-IL" dirty="0"/>
                        <a:t>ש"ח </a:t>
                      </a:r>
                      <a:r>
                        <a:rPr lang="en-US" dirty="0"/>
                        <a:t>) -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92261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14775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87199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404113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64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927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PyTorch Tensor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181813"/>
            <a:ext cx="11403564" cy="5381096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Tensors are the building block of all PyTorch operations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At its core, PyTorch is a library for processing tensors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 tensor is a number, vector, matrix, or any n-dimensional array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en-US" b="0" dirty="0">
                <a:effectLst/>
                <a:latin typeface="Consolas" panose="020B0609020204030204" pitchFamily="49" charset="0"/>
              </a:rPr>
              <a:t>: all elements of a tensors require same data type.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0335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Creating a Tensor</a:t>
            </a:r>
          </a:p>
        </p:txBody>
      </p:sp>
    </p:spTree>
    <p:extLst>
      <p:ext uri="{BB962C8B-B14F-4D97-AF65-F5344CB8AC3E}">
        <p14:creationId xmlns:p14="http://schemas.microsoft.com/office/powerpoint/2010/main" val="2117618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288639"/>
            <a:chOff x="576938" y="1040748"/>
            <a:chExt cx="10776858" cy="12886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note: a is a scalar, there is no dimension to scalars.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2683295"/>
            <a:ext cx="10776857" cy="1103807"/>
            <a:chOff x="576937" y="3423909"/>
            <a:chExt cx="10776857" cy="11038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8F9E94-CC46-FB2B-3DE4-74CAB36A82DC}"/>
              </a:ext>
            </a:extLst>
          </p:cNvPr>
          <p:cNvGrpSpPr/>
          <p:nvPr/>
        </p:nvGrpSpPr>
        <p:grpSpPr>
          <a:xfrm>
            <a:off x="576936" y="4199284"/>
            <a:ext cx="10776858" cy="1070378"/>
            <a:chOff x="424536" y="4317475"/>
            <a:chExt cx="10776858" cy="10703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845881-FD37-02BB-1739-0015CD0A9C56}"/>
                </a:ext>
              </a:extLst>
            </p:cNvPr>
            <p:cNvSpPr txBox="1"/>
            <p:nvPr/>
          </p:nvSpPr>
          <p:spPr>
            <a:xfrm>
              <a:off x="424536" y="4317475"/>
              <a:ext cx="1077685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  <a:p>
              <a:pPr algn="l"/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18DBBB-8B1D-24E2-0242-DDB140DB0B9E}"/>
                </a:ext>
              </a:extLst>
            </p:cNvPr>
            <p:cNvSpPr txBox="1"/>
            <p:nvPr/>
          </p:nvSpPr>
          <p:spPr>
            <a:xfrm>
              <a:off x="424537" y="4741522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all tensors' items need to be the same data 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6" y="5451943"/>
            <a:ext cx="10776857" cy="1103807"/>
            <a:chOff x="576937" y="3423909"/>
            <a:chExt cx="10776857" cy="11038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tensor([4., 5., 6., 7.])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832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936835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torch.float32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5" y="3524971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int64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259710"/>
            <a:ext cx="10776857" cy="749864"/>
            <a:chOff x="576937" y="3423909"/>
            <a:chExt cx="10776857" cy="7498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([6])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106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Rearrange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rearange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a (3, 2)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43525"/>
            <a:ext cx="10776857" cy="1457750"/>
            <a:chOff x="576937" y="3423909"/>
            <a:chExt cx="10776857" cy="14577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4" y="3990668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-1 =&gt; infer the number of columns, rearrange to a 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735567"/>
            <a:ext cx="10776856" cy="1457750"/>
            <a:chOff x="576937" y="3423909"/>
            <a:chExt cx="10776857" cy="14577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685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842637"/>
            <a:chOff x="576938" y="1040748"/>
            <a:chExt cx="10776858" cy="18426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2D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9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     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3395916"/>
            <a:ext cx="10776857" cy="1131800"/>
            <a:chOff x="576937" y="3395916"/>
            <a:chExt cx="10776857" cy="11318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([3, 2])  </a:t>
              </a:r>
              <a:r>
                <a:rPr lang="en-US" b="0" i="0" dirty="0">
                  <a:solidFill>
                    <a:srgbClr val="C00000"/>
                  </a:solidFill>
                  <a:effectLst/>
                  <a:latin typeface="var(--notebook-cell-output-font-family)"/>
                  <a:sym typeface="Wingdings" panose="05000000000000000000" pitchFamily="2" charset="2"/>
                </a:rPr>
                <a:t> the shape is in the form of [rows, columns] </a:t>
              </a:r>
              <a:endParaRPr lang="en-US" b="0" i="0" dirty="0">
                <a:solidFill>
                  <a:srgbClr val="C00000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tensor([[ 5., 6.], [ 7., 8.], [ 9., 10.]])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995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</p:spTree>
    <p:extLst>
      <p:ext uri="{BB962C8B-B14F-4D97-AF65-F5344CB8AC3E}">
        <p14:creationId xmlns:p14="http://schemas.microsoft.com/office/powerpoint/2010/main" val="1174597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items in indexes 2,3,4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97480"/>
            <a:ext cx="10776857" cy="777857"/>
            <a:chOff x="576937" y="3395916"/>
            <a:chExt cx="10776857" cy="7778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7DEDB8-9772-E0A1-B06E-FA4D5394F458}"/>
              </a:ext>
            </a:extLst>
          </p:cNvPr>
          <p:cNvSpPr txBox="1"/>
          <p:nvPr/>
        </p:nvSpPr>
        <p:spPr>
          <a:xfrm>
            <a:off x="576938" y="3310772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6, 7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from index 2 until the end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81C6E0-3B40-5E11-5C59-74C9E3FF7975}"/>
              </a:ext>
            </a:extLst>
          </p:cNvPr>
          <p:cNvGrpSpPr/>
          <p:nvPr/>
        </p:nvGrpSpPr>
        <p:grpSpPr>
          <a:xfrm>
            <a:off x="576938" y="4233033"/>
            <a:ext cx="10776857" cy="777857"/>
            <a:chOff x="576937" y="3395916"/>
            <a:chExt cx="10776857" cy="7778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5, 6, 7])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11BAC6-D3FD-6313-E083-9F2B1F871329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917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3D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532C1-55EB-4450-D1C3-3FDF6D7141C2}"/>
              </a:ext>
            </a:extLst>
          </p:cNvPr>
          <p:cNvSpPr txBox="1"/>
          <p:nvPr/>
        </p:nvSpPr>
        <p:spPr>
          <a:xfrm>
            <a:off x="576937" y="2070575"/>
            <a:ext cx="10776857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1, 2],  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[ 3, 4, 5]],</a:t>
            </a:r>
          </a:p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[[ 6, 7, 8],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[ 9, 10, 11]], </a:t>
            </a:r>
          </a:p>
          <a:p>
            <a:pPr algn="l"/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[[12, 13, 14],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[15, 16, 17]]])</a:t>
            </a:r>
            <a:endParaRPr lang="en-US" b="0" i="0" dirty="0">
              <a:solidFill>
                <a:srgbClr val="D4D4D4"/>
              </a:solidFill>
              <a:effectLst/>
              <a:latin typeface="Segoe WPC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D7C866-F378-7FB6-4094-38DBF488FD51}"/>
              </a:ext>
            </a:extLst>
          </p:cNvPr>
          <p:cNvGrpSpPr/>
          <p:nvPr/>
        </p:nvGrpSpPr>
        <p:grpSpPr>
          <a:xfrm>
            <a:off x="576937" y="4664504"/>
            <a:ext cx="10780852" cy="1013274"/>
            <a:chOff x="576937" y="4664504"/>
            <a:chExt cx="10780852" cy="101327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7DEDB8-9772-E0A1-B06E-FA4D5394F458}"/>
                </a:ext>
              </a:extLst>
            </p:cNvPr>
            <p:cNvSpPr txBox="1"/>
            <p:nvPr/>
          </p:nvSpPr>
          <p:spPr>
            <a:xfrm>
              <a:off x="576937" y="4664504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slice from matrix 1, row 0:1, column 1:2 (excluded)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80932" y="5031447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tensor([[[ 0, 1, 2], </a:t>
              </a: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 [ 3, 4, 5]],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CF3D0C-DF88-3BED-2ED0-E9E7F0E9BA42}"/>
              </a:ext>
            </a:extLst>
          </p:cNvPr>
          <p:cNvGrpSpPr/>
          <p:nvPr/>
        </p:nvGrpSpPr>
        <p:grpSpPr>
          <a:xfrm>
            <a:off x="3833315" y="2176837"/>
            <a:ext cx="1595535" cy="494332"/>
            <a:chOff x="3610946" y="2186267"/>
            <a:chExt cx="1595535" cy="494332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CBA1D8B3-6EB0-4D74-9B6D-EA290D3F7632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D9175E-AE50-A4B6-859E-CD01CE5C3C48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1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5503D8-A972-A78E-5B67-F33EDD02D262}"/>
              </a:ext>
            </a:extLst>
          </p:cNvPr>
          <p:cNvGrpSpPr/>
          <p:nvPr/>
        </p:nvGrpSpPr>
        <p:grpSpPr>
          <a:xfrm>
            <a:off x="3823990" y="2985314"/>
            <a:ext cx="1595535" cy="494332"/>
            <a:chOff x="3610946" y="2186267"/>
            <a:chExt cx="1595535" cy="494332"/>
          </a:xfrm>
        </p:grpSpPr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DB02EBF9-DCD8-A23B-C4B8-9DA6DD92C20A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E14F53-EF43-A5D9-2F15-F3FBADCCF5C4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2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2AFF5-E2CC-016D-58C6-05B7044E1882}"/>
              </a:ext>
            </a:extLst>
          </p:cNvPr>
          <p:cNvGrpSpPr/>
          <p:nvPr/>
        </p:nvGrpSpPr>
        <p:grpSpPr>
          <a:xfrm>
            <a:off x="3833315" y="3780282"/>
            <a:ext cx="1595535" cy="494332"/>
            <a:chOff x="3610946" y="2186267"/>
            <a:chExt cx="1595535" cy="494332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4DBE7B86-D1D9-DEDA-09F2-8D03903C6881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67486D-C3EC-2108-14C1-941214992E0A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3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3CFE872-9A56-C787-71CD-8D99956B654D}"/>
              </a:ext>
            </a:extLst>
          </p:cNvPr>
          <p:cNvSpPr txBox="1"/>
          <p:nvPr/>
        </p:nvSpPr>
        <p:spPr>
          <a:xfrm>
            <a:off x="576937" y="5991761"/>
            <a:ext cx="1077685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:, 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 from matrix 1, all rows, all 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52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</p:spTree>
    <p:extLst>
      <p:ext uri="{BB962C8B-B14F-4D97-AF65-F5344CB8AC3E}">
        <p14:creationId xmlns:p14="http://schemas.microsoft.com/office/powerpoint/2010/main" val="204482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3C338-EA6B-4292-AF41-581EBB6D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21454-734C-4C6A-96CF-716E83AC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1"/>
            <a:ext cx="10515600" cy="844550"/>
          </a:xfrm>
        </p:spPr>
        <p:txBody>
          <a:bodyPr/>
          <a:lstStyle/>
          <a:p>
            <a:r>
              <a:rPr lang="en-US" dirty="0"/>
              <a:t>Model Representation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C2EA66-99EC-4061-9C1D-8CC8A8A4C9F3}"/>
              </a:ext>
            </a:extLst>
          </p:cNvPr>
          <p:cNvCxnSpPr>
            <a:cxnSpLocks/>
          </p:cNvCxnSpPr>
          <p:nvPr/>
        </p:nvCxnSpPr>
        <p:spPr>
          <a:xfrm>
            <a:off x="914399" y="4333877"/>
            <a:ext cx="12287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71D289-6F42-495B-A6F2-DE600EA42718}"/>
              </a:ext>
            </a:extLst>
          </p:cNvPr>
          <p:cNvGrpSpPr/>
          <p:nvPr/>
        </p:nvGrpSpPr>
        <p:grpSpPr>
          <a:xfrm>
            <a:off x="2143124" y="1552575"/>
            <a:ext cx="3952876" cy="3238501"/>
            <a:chOff x="2143124" y="1552575"/>
            <a:chExt cx="3952876" cy="32385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7B8547-7672-4C3A-8B92-25290EF00960}"/>
                </a:ext>
              </a:extLst>
            </p:cNvPr>
            <p:cNvGrpSpPr/>
            <p:nvPr/>
          </p:nvGrpSpPr>
          <p:grpSpPr>
            <a:xfrm>
              <a:off x="2143124" y="1552575"/>
              <a:ext cx="3952876" cy="3238501"/>
              <a:chOff x="2495549" y="1409700"/>
              <a:chExt cx="3952876" cy="4019552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03140BE-8C50-4F2A-83D0-037DDD914C49}"/>
                  </a:ext>
                </a:extLst>
              </p:cNvPr>
              <p:cNvSpPr/>
              <p:nvPr/>
            </p:nvSpPr>
            <p:spPr>
              <a:xfrm>
                <a:off x="2495550" y="1409700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Training set</a:t>
                </a:r>
                <a:endParaRPr lang="en-US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EC30B9B-7820-4440-B473-8E6514CFADB5}"/>
                  </a:ext>
                </a:extLst>
              </p:cNvPr>
              <p:cNvSpPr/>
              <p:nvPr/>
            </p:nvSpPr>
            <p:spPr>
              <a:xfrm>
                <a:off x="2495549" y="2867026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Learning Algorithm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CC5B8A0-5B62-4D4B-9DCE-ECF2CB87E2BA}"/>
                  </a:ext>
                </a:extLst>
              </p:cNvPr>
              <p:cNvSpPr/>
              <p:nvPr/>
            </p:nvSpPr>
            <p:spPr>
              <a:xfrm>
                <a:off x="2495549" y="4324352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/>
                  <a:t>h</a:t>
                </a:r>
              </a:p>
              <a:p>
                <a:pPr algn="ctr"/>
                <a:r>
                  <a:rPr lang="en-US" sz="2400" i="1" dirty="0"/>
                  <a:t>(hypothesis)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2372C3-B1A4-43A3-A402-67A0B6E40A8D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85" y="2442779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62DF83-F3C1-42C1-A310-533FF2F286CF}"/>
                </a:ext>
              </a:extLst>
            </p:cNvPr>
            <p:cNvCxnSpPr>
              <a:cxnSpLocks/>
            </p:cNvCxnSpPr>
            <p:nvPr/>
          </p:nvCxnSpPr>
          <p:spPr>
            <a:xfrm>
              <a:off x="4119561" y="3616928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6490C4F-9C3A-4CF9-8D9C-0ADB27072915}"/>
              </a:ext>
            </a:extLst>
          </p:cNvPr>
          <p:cNvSpPr/>
          <p:nvPr/>
        </p:nvSpPr>
        <p:spPr>
          <a:xfrm>
            <a:off x="990600" y="3281734"/>
            <a:ext cx="1009645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of House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(x)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A0291-418C-4370-BFAC-83FF1F2246D5}"/>
              </a:ext>
            </a:extLst>
          </p:cNvPr>
          <p:cNvSpPr/>
          <p:nvPr/>
        </p:nvSpPr>
        <p:spPr>
          <a:xfrm>
            <a:off x="6205539" y="3538923"/>
            <a:ext cx="942976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(y)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095F7C-87B5-45AB-A768-54E18907D4DA}"/>
              </a:ext>
            </a:extLst>
          </p:cNvPr>
          <p:cNvCxnSpPr>
            <a:cxnSpLocks/>
          </p:cNvCxnSpPr>
          <p:nvPr/>
        </p:nvCxnSpPr>
        <p:spPr>
          <a:xfrm>
            <a:off x="6095999" y="4429127"/>
            <a:ext cx="9429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D948182-5A2D-48DF-B5D3-262DEF8B2BAF}"/>
              </a:ext>
            </a:extLst>
          </p:cNvPr>
          <p:cNvSpPr/>
          <p:nvPr/>
        </p:nvSpPr>
        <p:spPr>
          <a:xfrm>
            <a:off x="981069" y="5070256"/>
            <a:ext cx="5648331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</a:t>
            </a:r>
            <a:r>
              <a:rPr lang="en-US" sz="2800" dirty="0">
                <a:solidFill>
                  <a:schemeClr val="tx1"/>
                </a:solidFill>
              </a:rPr>
              <a:t>  maps from x’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tx1"/>
                </a:solidFill>
              </a:rPr>
              <a:t>  y’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15220D-1232-4C4A-A291-00E5BD944986}"/>
              </a:ext>
            </a:extLst>
          </p:cNvPr>
          <p:cNvCxnSpPr/>
          <p:nvPr/>
        </p:nvCxnSpPr>
        <p:spPr>
          <a:xfrm>
            <a:off x="7334250" y="1552575"/>
            <a:ext cx="0" cy="440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EF79CC5-9485-418E-B3D2-F79D32B228C3}"/>
              </a:ext>
            </a:extLst>
          </p:cNvPr>
          <p:cNvSpPr/>
          <p:nvPr/>
        </p:nvSpPr>
        <p:spPr>
          <a:xfrm>
            <a:off x="7334250" y="1422180"/>
            <a:ext cx="4019550" cy="473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20000" dirty="0">
                <a:solidFill>
                  <a:schemeClr val="tx1"/>
                </a:solidFill>
              </a:rPr>
              <a:t>How do </a:t>
            </a:r>
            <a:r>
              <a:rPr lang="en-US" sz="3200" baseline="20000" dirty="0">
                <a:solidFill>
                  <a:schemeClr val="tx1"/>
                </a:solidFill>
              </a:rPr>
              <a:t>we</a:t>
            </a:r>
            <a:r>
              <a:rPr lang="en-US" sz="2800" baseline="20000" dirty="0">
                <a:solidFill>
                  <a:schemeClr val="tx1"/>
                </a:solidFill>
              </a:rPr>
              <a:t> represent </a:t>
            </a:r>
            <a:r>
              <a:rPr lang="en-US" sz="2800" i="1" baseline="20000" dirty="0">
                <a:solidFill>
                  <a:schemeClr val="tx1"/>
                </a:solidFill>
              </a:rPr>
              <a:t>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/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i="1" baseline="4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/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600" baseline="20000" dirty="0">
                    <a:solidFill>
                      <a:schemeClr val="tx1"/>
                    </a:solidFill>
                  </a:rPr>
                  <a:t>Shorthand:  </a:t>
                </a:r>
                <a14:m>
                  <m:oMath xmlns:m="http://schemas.openxmlformats.org/officeDocument/2006/math"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600" b="0" baseline="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blipFill>
                <a:blip r:embed="rId3"/>
                <a:stretch>
                  <a:fillRect l="-2604" b="-49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257CBBF-85F3-4F26-AFA9-91F68F05BCD6}"/>
              </a:ext>
            </a:extLst>
          </p:cNvPr>
          <p:cNvSpPr/>
          <p:nvPr/>
        </p:nvSpPr>
        <p:spPr>
          <a:xfrm>
            <a:off x="7567611" y="3116537"/>
            <a:ext cx="3633782" cy="2974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5B9654-26D8-442A-BA6F-3C281181458E}"/>
              </a:ext>
            </a:extLst>
          </p:cNvPr>
          <p:cNvGrpSpPr/>
          <p:nvPr/>
        </p:nvGrpSpPr>
        <p:grpSpPr>
          <a:xfrm>
            <a:off x="7539030" y="3538923"/>
            <a:ext cx="3443295" cy="2551927"/>
            <a:chOff x="7539030" y="3538923"/>
            <a:chExt cx="3443295" cy="255192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1D0037-A90B-431D-8336-A0D9C725B289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2BC69A-561F-4478-9B1E-13B9B1E1BA25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1EEB873-164E-472D-ACE0-95B6AA76C1EC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309DE76-71C4-41D7-9679-F579B9B9D0D0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1127ADB-F480-4F4A-9838-523154D4237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C3B44792-E606-40C5-BA3F-8871E5922D4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76862D42-F710-4D6A-8AE9-002BC561F773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E165E362-624D-4581-8FEC-9187F39F21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642CA3E6-3B20-4D58-A8DA-C527797C33C6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C3A3DC24-DC80-4AB6-BF05-CC7BF6B6B7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0" name="Rectangle 49">
                          <a:extLst>
                            <a:ext uri="{FF2B5EF4-FFF2-40B4-BE49-F238E27FC236}">
                              <a16:creationId xmlns:a16="http://schemas.microsoft.com/office/drawing/2014/main" id="{7C649A8C-5B36-4E6D-A0B6-E71B8491C4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410E0BC-E287-448C-AB8F-E2A34458E3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82E8BBE7-73D4-4F5B-B56B-8CCC71707CA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5" name="Group 54">
                              <a:extLst>
                                <a:ext uri="{FF2B5EF4-FFF2-40B4-BE49-F238E27FC236}">
                                  <a16:creationId xmlns:a16="http://schemas.microsoft.com/office/drawing/2014/main" id="{147F0326-9D80-4EDD-BC4A-2E8572E414A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2" name="Straight Connector 31">
                                <a:extLst>
                                  <a:ext uri="{FF2B5EF4-FFF2-40B4-BE49-F238E27FC236}">
                                    <a16:creationId xmlns:a16="http://schemas.microsoft.com/office/drawing/2014/main" id="{1324F449-E8B5-4C72-A2DF-0464C905F95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8" name="Rectangle 37">
                                <a:extLst>
                                  <a:ext uri="{FF2B5EF4-FFF2-40B4-BE49-F238E27FC236}">
                                    <a16:creationId xmlns:a16="http://schemas.microsoft.com/office/drawing/2014/main" id="{805D627A-0BEB-4247-8506-76CB8AF01E6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54" name="Group 53">
                              <a:extLst>
                                <a:ext uri="{FF2B5EF4-FFF2-40B4-BE49-F238E27FC236}">
                                  <a16:creationId xmlns:a16="http://schemas.microsoft.com/office/drawing/2014/main" id="{D34BE96B-18AD-4644-A4DA-D837D9C3147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1" name="Straight Connector 30">
                                <a:extLst>
                                  <a:ext uri="{FF2B5EF4-FFF2-40B4-BE49-F238E27FC236}">
                                    <a16:creationId xmlns:a16="http://schemas.microsoft.com/office/drawing/2014/main" id="{94358D98-A6B5-44BB-8812-44422878C02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1" name="Rectangle 40">
                                <a:extLst>
                                  <a:ext uri="{FF2B5EF4-FFF2-40B4-BE49-F238E27FC236}">
                                    <a16:creationId xmlns:a16="http://schemas.microsoft.com/office/drawing/2014/main" id="{96D9BDF2-D9F2-4C20-81D3-8EBBA125459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2" name="Straight Connector 51">
                            <a:extLst>
                              <a:ext uri="{FF2B5EF4-FFF2-40B4-BE49-F238E27FC236}">
                                <a16:creationId xmlns:a16="http://schemas.microsoft.com/office/drawing/2014/main" id="{74CD7B56-4DCE-46CC-AE33-2066FE2234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4"/>
                                <a:stretch>
                                  <a:fillRect l="-6061" t="-4444" r="-2020" b="-35556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17EA8A3-4EE6-4B51-8654-582E8E6952FC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744A154-7D49-47AB-86E5-7871E285AD12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81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2396634"/>
            <a:chOff x="576938" y="1040748"/>
            <a:chExt cx="10776858" cy="23966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3D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20313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.]]])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3601177"/>
            <a:ext cx="10776857" cy="2793793"/>
            <a:chOff x="576937" y="3395916"/>
            <a:chExt cx="10776857" cy="27937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23852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([2, 2, 3])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</a:t>
              </a:r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[111., 112., 113.],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[121., 122., 123.]],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   [  [211., 212., 213.],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[221., 222., 223.]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945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565638"/>
            <a:chOff x="576938" y="1040748"/>
            <a:chExt cx="10776858" cy="15656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Linear equation 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20032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2687944"/>
            <a:ext cx="10776857" cy="1026863"/>
            <a:chOff x="576937" y="3423909"/>
            <a:chExt cx="10776857" cy="10268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We've created three tensors: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`x`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all numbers.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have an additional parameter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set to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`True`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7" y="4032373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linear equation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E2CE58-8F3A-9A61-2242-1B48A773EE42}"/>
              </a:ext>
            </a:extLst>
          </p:cNvPr>
          <p:cNvGrpSpPr/>
          <p:nvPr/>
        </p:nvGrpSpPr>
        <p:grpSpPr>
          <a:xfrm>
            <a:off x="576937" y="5586245"/>
            <a:ext cx="10776858" cy="698937"/>
            <a:chOff x="576938" y="980513"/>
            <a:chExt cx="10776858" cy="90237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F6C36C-73E5-F40E-D37A-23683B9248F1}"/>
                </a:ext>
              </a:extLst>
            </p:cNvPr>
            <p:cNvSpPr txBox="1"/>
            <p:nvPr/>
          </p:nvSpPr>
          <p:spPr>
            <a:xfrm>
              <a:off x="576938" y="980513"/>
              <a:ext cx="10776857" cy="47683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DBD820-661F-4794-DC2C-55CE6C76CE30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4768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tensor(17.,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grad_fn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=&lt;AddBackward0&gt;)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722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 expected, `y` is a tensor with the value `3 * 4 + 5 = 17`. What makes PyTorch unique is that we can automatically compute the derivative of `y`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w.r.t.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the tensors that have `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` set to `True` i.e. w and b. This feature of PyTorch is called 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 (automatic gradients).</a:t>
            </a:r>
          </a:p>
          <a:p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 compute the derivatives, we can invoke the `.backward` method on our result `y`.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6" y="3322806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Compute the derivatives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520586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derivatives of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respect to the input tensors are stored in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`&lt;tensor&gt;.grad`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property of the respective tensors.</a:t>
            </a:r>
          </a:p>
        </p:txBody>
      </p:sp>
    </p:spTree>
    <p:extLst>
      <p:ext uri="{BB962C8B-B14F-4D97-AF65-F5344CB8AC3E}">
        <p14:creationId xmlns:p14="http://schemas.microsoft.com/office/powerpoint/2010/main" val="4057159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gradients, x = 3, w = 4, b = 5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/dx:'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we didn't defined x with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gradiant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w =&gt; 1 * 3 + 0 = 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b =&gt; 0 * 0 + 1 = 1 (we trait b as the variable of the derivative)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4531584"/>
            <a:ext cx="1077685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 expected,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same value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i.e.,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value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`1`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Note that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`None`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because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doesn't have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set to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`True`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"grad" in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short for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which is another term for derivative. The term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primarily used while dealing with vectors and matrices.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2859582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dy/dx: None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dy/dw: tensor(3.)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dy/db: tensor(1.)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039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31" y="125275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61ABB-4598-DF50-92CE-12236DDA31C3}"/>
              </a:ext>
            </a:extLst>
          </p:cNvPr>
          <p:cNvSpPr txBox="1"/>
          <p:nvPr/>
        </p:nvSpPr>
        <p:spPr>
          <a:xfrm>
            <a:off x="1380938" y="3501858"/>
            <a:ext cx="9795580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Apart from arithmetic operations,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`torch`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module also contains many functions for creating and manipulating tensors. Let's look at some examples.</a:t>
            </a:r>
          </a:p>
        </p:txBody>
      </p:sp>
    </p:spTree>
    <p:extLst>
      <p:ext uri="{BB962C8B-B14F-4D97-AF65-F5344CB8AC3E}">
        <p14:creationId xmlns:p14="http://schemas.microsoft.com/office/powerpoint/2010/main" val="3369378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# create a tensor with a fixed value for every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concatenate two tensors with compatible shapes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tensor([[ 5., 6.],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[ 7., 8.],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[ 9., 10.],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716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compute the sin of each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change the shape of a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</a:t>
              </a:r>
              <a:r>
                <a:rPr lang="he-I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0.9589, 0.2794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[...],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[-0.34167, 0.7632]])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tensor([[[-0.9589, -0.2794],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[ 0.6570, 0.9894]],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[[ 0.4121, -0.5440],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[[-0.9165, -0.9165],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833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51" y="1290079"/>
            <a:ext cx="10862187" cy="113588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sz="6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sz="6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B5DDB-7469-9496-8F85-3CCE6BE756EC}"/>
              </a:ext>
            </a:extLst>
          </p:cNvPr>
          <p:cNvSpPr txBox="1"/>
          <p:nvPr/>
        </p:nvSpPr>
        <p:spPr>
          <a:xfrm>
            <a:off x="1198210" y="3254373"/>
            <a:ext cx="9795580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 a popular open-source library used for mathematical and scientific computing in Python. It enables efficient operations on large multi-dimensional arrays and has a vast ecosystem of supporting libraries, including:</a:t>
            </a:r>
          </a:p>
        </p:txBody>
      </p:sp>
    </p:spTree>
    <p:extLst>
      <p:ext uri="{BB962C8B-B14F-4D97-AF65-F5344CB8AC3E}">
        <p14:creationId xmlns:p14="http://schemas.microsoft.com/office/powerpoint/2010/main" val="1513978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.]])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to a torch tensor.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5091418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('float64'), torch.float64)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86267" y="427020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let's verify that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and torch tensor have similar data types.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86267" y="2741251"/>
            <a:ext cx="10776857" cy="1026863"/>
            <a:chOff x="576937" y="3423909"/>
            <a:chExt cx="10776857" cy="10268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[3., 4.]],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=torch.float64)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824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a torch tensor to a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76935" y="1910560"/>
            <a:ext cx="10776857" cy="749864"/>
            <a:chOff x="576937" y="3423909"/>
            <a:chExt cx="10776857" cy="7498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array([[1., 2.], [3., 4.]])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85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6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72532"/>
            <a:ext cx="11362870" cy="567115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blipFill>
                <a:blip r:embed="rId2"/>
                <a:stretch>
                  <a:fillRect l="-6506" t="-7865" r="-1673" b="-303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/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Idea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close to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dirty="0">
                    <a:solidFill>
                      <a:schemeClr val="tx1"/>
                    </a:solidFill>
                  </a:rPr>
                  <a:t> for our training examples </a:t>
                </a:r>
                <a:r>
                  <a:rPr lang="en-US" sz="3200" dirty="0">
                    <a:solidFill>
                      <a:schemeClr val="tx1"/>
                    </a:solidFill>
                  </a:rPr>
                  <a:t>(</a:t>
                </a:r>
                <a:r>
                  <a:rPr lang="en-US" sz="3200" i="1" dirty="0" err="1">
                    <a:solidFill>
                      <a:schemeClr val="tx1"/>
                    </a:solidFill>
                  </a:rPr>
                  <a:t>x,y</a:t>
                </a:r>
                <a:r>
                  <a:rPr lang="en-US" sz="3200" dirty="0">
                    <a:solidFill>
                      <a:schemeClr val="tx1"/>
                    </a:solidFill>
                  </a:rPr>
                  <a:t>)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blipFill>
                <a:blip r:embed="rId3"/>
                <a:stretch>
                  <a:fillRect l="-6240" t="-4956" r="-312" b="-1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/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rmAutofit fontScale="62500" lnSpcReduction="20000"/>
              </a:bodyPr>
              <a:lstStyle/>
              <a:p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i="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8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EEEDE7B-5B49-4967-944C-05940D247AE1}"/>
              </a:ext>
            </a:extLst>
          </p:cNvPr>
          <p:cNvGrpSpPr/>
          <p:nvPr/>
        </p:nvGrpSpPr>
        <p:grpSpPr>
          <a:xfrm>
            <a:off x="6401538" y="4111410"/>
            <a:ext cx="5053608" cy="1596138"/>
            <a:chOff x="6401538" y="4111410"/>
            <a:chExt cx="5053608" cy="15961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/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/>
                </a:bodyPr>
                <a:lstStyle/>
                <a:p>
                  <a:endParaRPr lang="en-US" sz="2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n-US" sz="3600" dirty="0">
                      <a:solidFill>
                        <a:schemeClr val="tx1"/>
                      </a:solidFill>
                    </a:rPr>
                    <a:t>Minimize  </a:t>
                  </a:r>
                  <a14:m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blipFill>
                  <a:blip r:embed="rId5"/>
                  <a:stretch>
                    <a:fillRect l="-57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5B73B71B-420C-47FE-A852-1372402947FF}"/>
                </a:ext>
              </a:extLst>
            </p:cNvPr>
            <p:cNvSpPr/>
            <p:nvPr/>
          </p:nvSpPr>
          <p:spPr>
            <a:xfrm rot="16200000">
              <a:off x="8044222" y="3572407"/>
              <a:ext cx="446166" cy="37315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2A9C5-115A-43A1-9A89-AB51A5714957}"/>
              </a:ext>
            </a:extLst>
          </p:cNvPr>
          <p:cNvSpPr/>
          <p:nvPr/>
        </p:nvSpPr>
        <p:spPr>
          <a:xfrm>
            <a:off x="6346304" y="5770209"/>
            <a:ext cx="3906528" cy="8530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Cost Function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D0755-736B-4A97-96ED-843F4558EEBF}"/>
              </a:ext>
            </a:extLst>
          </p:cNvPr>
          <p:cNvGrpSpPr/>
          <p:nvPr/>
        </p:nvGrpSpPr>
        <p:grpSpPr>
          <a:xfrm>
            <a:off x="5103303" y="786168"/>
            <a:ext cx="6751180" cy="2293823"/>
            <a:chOff x="5103303" y="786168"/>
            <a:chExt cx="6751180" cy="22938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6BE7B8-D7E0-4A89-B46D-0FCE2FD1403C}"/>
                </a:ext>
              </a:extLst>
            </p:cNvPr>
            <p:cNvGrpSpPr/>
            <p:nvPr/>
          </p:nvGrpSpPr>
          <p:grpSpPr>
            <a:xfrm>
              <a:off x="5103303" y="973816"/>
              <a:ext cx="6751180" cy="2106175"/>
              <a:chOff x="5103303" y="973816"/>
              <a:chExt cx="6751180" cy="21061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/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baseline="-250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A8B937C-3915-4218-9879-12BD2A1F3191}"/>
                  </a:ext>
                </a:extLst>
              </p:cNvPr>
              <p:cNvGrpSpPr/>
              <p:nvPr/>
            </p:nvGrpSpPr>
            <p:grpSpPr>
              <a:xfrm>
                <a:off x="5103303" y="973816"/>
                <a:ext cx="6751180" cy="1409842"/>
                <a:chOff x="5103303" y="973816"/>
                <a:chExt cx="6751180" cy="14098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M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inmize</m:t>
                          </m:r>
                        </m:oMath>
                      </a14:m>
                      <a:endParaRPr lang="en-US" sz="28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800" baseline="-1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069" t="-12977" b="-152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	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4CB9851A-D454-48BE-B7A3-FA8C13432802}"/>
                </a:ext>
              </a:extLst>
            </p:cNvPr>
            <p:cNvSpPr/>
            <p:nvPr/>
          </p:nvSpPr>
          <p:spPr>
            <a:xfrm rot="16200000">
              <a:off x="8142816" y="1475892"/>
              <a:ext cx="446166" cy="12795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7D70E3-D705-4E68-B238-FBBD55AA4F8A}"/>
                </a:ext>
              </a:extLst>
            </p:cNvPr>
            <p:cNvCxnSpPr/>
            <p:nvPr/>
          </p:nvCxnSpPr>
          <p:spPr>
            <a:xfrm>
              <a:off x="5334000" y="2944430"/>
              <a:ext cx="577621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/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 fontScale="62500" lnSpcReduction="20000"/>
                </a:bodyPr>
                <a:lstStyle/>
                <a:p>
                  <a:endParaRPr lang="en-US" sz="2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F99380-4F01-42EC-9760-FD486AC6D57E}"/>
              </a:ext>
            </a:extLst>
          </p:cNvPr>
          <p:cNvGrpSpPr/>
          <p:nvPr/>
        </p:nvGrpSpPr>
        <p:grpSpPr>
          <a:xfrm>
            <a:off x="581025" y="1076326"/>
            <a:ext cx="3682136" cy="2191954"/>
            <a:chOff x="581025" y="1076326"/>
            <a:chExt cx="3682136" cy="21919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FAE75E-ECD1-4290-8A1C-1044807A2547}"/>
                </a:ext>
              </a:extLst>
            </p:cNvPr>
            <p:cNvGrpSpPr/>
            <p:nvPr/>
          </p:nvGrpSpPr>
          <p:grpSpPr>
            <a:xfrm>
              <a:off x="581025" y="1076326"/>
              <a:ext cx="3448050" cy="2191954"/>
              <a:chOff x="7539030" y="3538923"/>
              <a:chExt cx="3443295" cy="255192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E11A5C-E4D7-4295-BB65-8C0ED16DC88E}"/>
                  </a:ext>
                </a:extLst>
              </p:cNvPr>
              <p:cNvSpPr/>
              <p:nvPr/>
            </p:nvSpPr>
            <p:spPr>
              <a:xfrm rot="19771533">
                <a:off x="8720927" y="4831122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A540CF8-CABE-475B-9CAB-8BEF7F419AC7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31C48C2-F749-447A-93BE-DBDA67ABEEE1}"/>
                    </a:ext>
                  </a:extLst>
                </p:cNvPr>
                <p:cNvSpPr/>
                <p:nvPr/>
              </p:nvSpPr>
              <p:spPr>
                <a:xfrm rot="19771533">
                  <a:off x="9621194" y="425937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380C0D0-D710-4F9E-B791-4FCDD1A44455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B61E7E97-8925-4E4B-8F43-8BDD738BF6D1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07BD56A3-7A33-4231-A66C-2310937A15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5946F5FD-1F1B-4E8B-A0DA-47BD505898B4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8396941" y="5234719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A0655FFE-62BD-4C04-9FCE-4D52F6B6DB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4" name="Rectangle 23">
                          <a:extLst>
                            <a:ext uri="{FF2B5EF4-FFF2-40B4-BE49-F238E27FC236}">
                              <a16:creationId xmlns:a16="http://schemas.microsoft.com/office/drawing/2014/main" id="{813A2F07-CF38-4BE5-8DB2-F32C27553E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10088460" y="4170424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1541D81D-7EF4-413E-90FD-9245F58819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sp>
                        <p:nvSpPr>
                          <p:cNvPr id="26" name="Rectangle 25">
                            <a:extLst>
                              <a:ext uri="{FF2B5EF4-FFF2-40B4-BE49-F238E27FC236}">
                                <a16:creationId xmlns:a16="http://schemas.microsoft.com/office/drawing/2014/main" id="{7FF82BA7-6B19-458C-8F06-465943818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771533">
                            <a:off x="9243916" y="4335568"/>
                            <a:ext cx="232060" cy="173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C00000"/>
                                </a:solidFill>
                              </a:rPr>
                              <a:t>x</a:t>
                            </a:r>
                          </a:p>
                        </p:txBody>
                      </p:sp>
                      <p:grpSp>
                        <p:nvGrpSpPr>
                          <p:cNvPr id="27" name="Group 26">
                            <a:extLst>
                              <a:ext uri="{FF2B5EF4-FFF2-40B4-BE49-F238E27FC236}">
                                <a16:creationId xmlns:a16="http://schemas.microsoft.com/office/drawing/2014/main" id="{1BCC0974-DB76-45AC-8DC2-FC850BBA53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28" name="Group 27">
                              <a:extLst>
                                <a:ext uri="{FF2B5EF4-FFF2-40B4-BE49-F238E27FC236}">
                                  <a16:creationId xmlns:a16="http://schemas.microsoft.com/office/drawing/2014/main" id="{1CA7D2C1-F190-4232-81B3-0703A60FCCE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443295" cy="2551927"/>
                              <a:chOff x="7539030" y="3538923"/>
                              <a:chExt cx="3443295" cy="2551927"/>
                            </a:xfrm>
                          </p:grpSpPr>
                          <p:grpSp>
                            <p:nvGrpSpPr>
                              <p:cNvPr id="31" name="Group 30">
                                <a:extLst>
                                  <a:ext uri="{FF2B5EF4-FFF2-40B4-BE49-F238E27FC236}">
                                    <a16:creationId xmlns:a16="http://schemas.microsoft.com/office/drawing/2014/main" id="{26C206C8-B218-488E-AC43-770FBE0CA53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679528" y="5817585"/>
                                <a:ext cx="3302797" cy="273265"/>
                                <a:chOff x="7679528" y="5817585"/>
                                <a:chExt cx="3302797" cy="273265"/>
                              </a:xfrm>
                            </p:grpSpPr>
                            <p:cxnSp>
                              <p:nvCxnSpPr>
                                <p:cNvPr id="35" name="Straight Connector 34">
                                  <a:extLst>
                                    <a:ext uri="{FF2B5EF4-FFF2-40B4-BE49-F238E27FC236}">
                                      <a16:creationId xmlns:a16="http://schemas.microsoft.com/office/drawing/2014/main" id="{88EC2FB0-8F45-4DA3-A804-B3C6745115D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679528" y="5817585"/>
                                  <a:ext cx="3302797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6" name="Rectangle 35">
                                  <a:extLst>
                                    <a:ext uri="{FF2B5EF4-FFF2-40B4-BE49-F238E27FC236}">
                                      <a16:creationId xmlns:a16="http://schemas.microsoft.com/office/drawing/2014/main" id="{335D7B93-EF5D-4C4C-94BC-10F7E5A7EC7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9172575" y="5817586"/>
                                  <a:ext cx="314324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x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32" name="Group 31">
                                <a:extLst>
                                  <a:ext uri="{FF2B5EF4-FFF2-40B4-BE49-F238E27FC236}">
                                    <a16:creationId xmlns:a16="http://schemas.microsoft.com/office/drawing/2014/main" id="{194A130F-631E-4267-B11F-1E959A09D7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539030" y="3538923"/>
                                <a:ext cx="314335" cy="2421537"/>
                                <a:chOff x="7539030" y="3538923"/>
                                <a:chExt cx="314335" cy="2421537"/>
                              </a:xfrm>
                            </p:grpSpPr>
                            <p:cxnSp>
                              <p:nvCxnSpPr>
                                <p:cNvPr id="33" name="Straight Connector 32">
                                  <a:extLst>
                                    <a:ext uri="{FF2B5EF4-FFF2-40B4-BE49-F238E27FC236}">
                                      <a16:creationId xmlns:a16="http://schemas.microsoft.com/office/drawing/2014/main" id="{F4601DCD-94D7-43F5-8EB4-74D9F1BE1F7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7853365" y="3538923"/>
                                  <a:ext cx="0" cy="2421537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4" name="Rectangle 33">
                                  <a:extLst>
                                    <a:ext uri="{FF2B5EF4-FFF2-40B4-BE49-F238E27FC236}">
                                      <a16:creationId xmlns:a16="http://schemas.microsoft.com/office/drawing/2014/main" id="{79590E6C-7F17-4E98-9853-A9D0325BC0B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39030" y="4457379"/>
                                  <a:ext cx="285754" cy="343219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y</a:t>
                                  </a:r>
                                </a:p>
                              </p:txBody>
                            </p:sp>
                          </p:grpSp>
                        </p:grpSp>
                        <p:cxnSp>
                          <p:nvCxnSpPr>
                            <p:cNvPr id="29" name="Straight Connector 28">
                              <a:extLst>
                                <a:ext uri="{FF2B5EF4-FFF2-40B4-BE49-F238E27FC236}">
                                  <a16:creationId xmlns:a16="http://schemas.microsoft.com/office/drawing/2014/main" id="{553D8B5F-1948-437C-A5F5-660AB83A7B8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8039100" y="3900872"/>
                              <a:ext cx="2495550" cy="1553918"/>
                            </a:xfrm>
                            <a:prstGeom prst="line">
                              <a:avLst/>
                            </a:prstGeom>
                            <a:ln w="158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oMath>
                                    </m:oMathPara>
                                  </a14:m>
                                  <a:endParaRPr lang="en-US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13"/>
                                  <a:stretch>
                                    <a:fillRect l="-5051" t="-10256" r="-2020" b="-48718"/>
                                  </a:stretch>
                                </a:blipFill>
                                <a:ln>
                                  <a:noFill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</p:grpSp>
                </p:grp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A3C9-E96A-444E-BC1F-64CB774C1115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87382" y="4354880"/>
                      <a:ext cx="164166" cy="3239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C44EBF1F-C0AD-499C-B30E-17C38111A83F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9074551" y="4659799"/>
                    <a:ext cx="232060" cy="1731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/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blipFill>
                  <a:blip r:embed="rId14"/>
                  <a:stretch>
                    <a:fillRect l="-3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7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76943" y="1432299"/>
            <a:ext cx="10776857" cy="399340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interoperability between PyTorch and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essential because most datasets you'll work with will likely be read and preprocessed as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arrays.</a:t>
            </a:r>
          </a:p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You might wonder why we need a library like PyTorch at all since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already provides data structures and utilities for working with multi-dimensional numeric data. 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There are two main reasons: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The ability to automatically compute gradients for tensor operations is essential for training deep learning models.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 support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While working with massive datasets and large models, PyTorch tensor operations can be performed efficiently using a 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Graphics Processing Unit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). Computations that might typically take hours can be completed within minutes using GPUs.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2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and Matrix Manipulation</a:t>
            </a:r>
          </a:p>
        </p:txBody>
      </p:sp>
    </p:spTree>
    <p:extLst>
      <p:ext uri="{BB962C8B-B14F-4D97-AF65-F5344CB8AC3E}">
        <p14:creationId xmlns:p14="http://schemas.microsoft.com/office/powerpoint/2010/main" val="1480792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element wise multiplication =&gt; tensor([1, 4, 9])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by scalar =&gt; tensor([ 5, 10, 15])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dot product, v1[0] * v2[0] + v1[1] * v2[1] ... + v1[n] * v2[n] =&gt; 14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B00F2C-6730-7247-9C21-3B87C6E7CE18}"/>
              </a:ext>
            </a:extLst>
          </p:cNvPr>
          <p:cNvGrpSpPr/>
          <p:nvPr/>
        </p:nvGrpSpPr>
        <p:grpSpPr>
          <a:xfrm>
            <a:off x="345233" y="4009579"/>
            <a:ext cx="11560628" cy="1183780"/>
            <a:chOff x="345233" y="4438789"/>
            <a:chExt cx="11560628" cy="11837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AC15D2-E3A5-8E0D-4709-AC71A5A7A8EF}"/>
                </a:ext>
              </a:extLst>
            </p:cNvPr>
            <p:cNvGrpSpPr/>
            <p:nvPr/>
          </p:nvGrpSpPr>
          <p:grpSpPr>
            <a:xfrm>
              <a:off x="345233" y="4872702"/>
              <a:ext cx="11560628" cy="749867"/>
              <a:chOff x="576937" y="3097330"/>
              <a:chExt cx="11560628" cy="74986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1257C-D835-27E9-2163-2EEB4AEE0FAF}"/>
                  </a:ext>
                </a:extLst>
              </p:cNvPr>
              <p:cNvSpPr txBox="1"/>
              <p:nvPr/>
            </p:nvSpPr>
            <p:spPr>
              <a:xfrm>
                <a:off x="576937" y="3477865"/>
                <a:ext cx="11560628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tensor([ 0.0000,  2.5000,  5.0000,  7.5000, 10.0000])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13BFE-BD40-56CD-342F-3AC19E75E720}"/>
                  </a:ext>
                </a:extLst>
              </p:cNvPr>
              <p:cNvSpPr txBox="1"/>
              <p:nvPr/>
            </p:nvSpPr>
            <p:spPr>
              <a:xfrm>
                <a:off x="576937" y="3097330"/>
                <a:ext cx="10776857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var(--notebook-cell-output-font-family)"/>
                  </a:rPr>
                  <a:t>Result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384CF7-9554-0809-5315-3B13DA693319}"/>
                </a:ext>
              </a:extLst>
            </p:cNvPr>
            <p:cNvSpPr txBox="1"/>
            <p:nvPr/>
          </p:nvSpPr>
          <p:spPr>
            <a:xfrm>
              <a:off x="345233" y="4438789"/>
              <a:ext cx="1156062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linspace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dived the space of 0:10 to 5 pieces.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59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dim(2,3)</a:t>
            </a:r>
            <a:endParaRPr lang="en-US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39D45-BF8E-23ED-EFA1-1B187B1C0A1F}"/>
              </a:ext>
            </a:extLst>
          </p:cNvPr>
          <p:cNvSpPr txBox="1"/>
          <p:nvPr/>
        </p:nvSpPr>
        <p:spPr>
          <a:xfrm>
            <a:off x="345233" y="2210549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@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        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matmul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A66DCC-E377-E5C1-882B-AB9F3444DDA8}"/>
              </a:ext>
            </a:extLst>
          </p:cNvPr>
          <p:cNvSpPr txBox="1"/>
          <p:nvPr/>
        </p:nvSpPr>
        <p:spPr>
          <a:xfrm>
            <a:off x="345233" y="3505380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[ 38, 6]])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[ 38, 6]])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3C583-06F1-A706-4F9A-EF071BD12E14}"/>
              </a:ext>
            </a:extLst>
          </p:cNvPr>
          <p:cNvSpPr txBox="1"/>
          <p:nvPr/>
        </p:nvSpPr>
        <p:spPr>
          <a:xfrm>
            <a:off x="345233" y="3139204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764075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38334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dive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spcae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0:10 to 100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piceses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    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 = exponent of 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FB2E1-C769-3A6E-9C28-4B1D09A6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23" y="3017826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60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59878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Create a 3D matrix of dimension (3, 3, 2)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whole matrix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max number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Slice the second row of the second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3D42F-401D-E9D1-E813-1277ACDECCA7}"/>
              </a:ext>
            </a:extLst>
          </p:cNvPr>
          <p:cNvSpPr txBox="1"/>
          <p:nvPr/>
        </p:nvSpPr>
        <p:spPr>
          <a:xfrm>
            <a:off x="345233" y="3274317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2. Create a vector between 0 to 10 with 100 elements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exponent from this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second exponent which is in reverse order of the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Draw a plot of the two vector on the same graph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Hint: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use the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plt.plot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one after the other to plot second graph on the same ploy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3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87897" y="1021154"/>
            <a:ext cx="11383347" cy="1843504"/>
            <a:chOff x="387897" y="1207768"/>
            <a:chExt cx="11383347" cy="18435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87897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D8FB579-5F0A-4684-F497-520E8FC40949}"/>
              </a:ext>
            </a:extLst>
          </p:cNvPr>
          <p:cNvSpPr txBox="1"/>
          <p:nvPr/>
        </p:nvSpPr>
        <p:spPr>
          <a:xfrm>
            <a:off x="387897" y="3732423"/>
            <a:ext cx="1138334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1],    [[ 6, 7],     [[12, 13],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[ 2, 3],     [ 8, 9],      [14, 15],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[ 4, 5]],    [10, 11]],    [16, 17]]])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max: tensor(17)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tensor([[8, 9]])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5A9ED-547E-A559-81CB-A0464AA7FDCC}"/>
              </a:ext>
            </a:extLst>
          </p:cNvPr>
          <p:cNvSpPr txBox="1"/>
          <p:nvPr/>
        </p:nvSpPr>
        <p:spPr>
          <a:xfrm>
            <a:off x="387897" y="3366247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368571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6F264F-5E1F-02C4-120B-BE36B08EFD03}"/>
              </a:ext>
            </a:extLst>
          </p:cNvPr>
          <p:cNvGrpSpPr/>
          <p:nvPr/>
        </p:nvGrpSpPr>
        <p:grpSpPr>
          <a:xfrm>
            <a:off x="387897" y="996261"/>
            <a:ext cx="11383347" cy="1843504"/>
            <a:chOff x="387897" y="3580854"/>
            <a:chExt cx="11383347" cy="18435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387897" y="3947030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75A9ED-547E-A559-81CB-A0464AA7FDCC}"/>
                </a:ext>
              </a:extLst>
            </p:cNvPr>
            <p:cNvSpPr txBox="1"/>
            <p:nvPr/>
          </p:nvSpPr>
          <p:spPr>
            <a:xfrm>
              <a:off x="387897" y="3580854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- 2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1E6450-02FE-1F3E-048B-6EDD4BA3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1671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59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4352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635504" y="3482753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blipFill>
                <a:blip r:embed="rId4"/>
                <a:stretch>
                  <a:fillRect l="-52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581025" y="1076326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432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002042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linear pattern (a training set)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Declare a linear model with random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use of gradient decent to fit the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prediction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look at two examples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1812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419881" y="1619243"/>
            <a:ext cx="11383347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65612-AA10-81F4-F5C2-9AB29520B091}"/>
              </a:ext>
            </a:extLst>
          </p:cNvPr>
          <p:cNvSpPr txBox="1"/>
          <p:nvPr/>
        </p:nvSpPr>
        <p:spPr>
          <a:xfrm>
            <a:off x="345233" y="1136686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Import the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33783092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270585" y="1531219"/>
            <a:ext cx="11457995" cy="3505497"/>
            <a:chOff x="313249" y="1207768"/>
            <a:chExt cx="11457995" cy="3505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1393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manual_seed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create dummy data for training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*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the training set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1EAD79-E962-3AB5-A321-AF333F437B86}"/>
              </a:ext>
            </a:extLst>
          </p:cNvPr>
          <p:cNvSpPr txBox="1"/>
          <p:nvPr/>
        </p:nvSpPr>
        <p:spPr>
          <a:xfrm>
            <a:off x="345232" y="1031508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 will 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the parameter of the linear line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 = w * x + b`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13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289506"/>
            <a:chOff x="313249" y="1207768"/>
            <a:chExt cx="11457995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plot the new X,Y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training set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B6F281-5116-0437-1C8A-54659A20A4A7}"/>
              </a:ext>
            </a:extLst>
          </p:cNvPr>
          <p:cNvSpPr txBox="1"/>
          <p:nvPr/>
        </p:nvSpPr>
        <p:spPr>
          <a:xfrm>
            <a:off x="494041" y="2572050"/>
            <a:ext cx="10706876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4054C-7944-04EF-4051-5BBB70D2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" y="2995873"/>
            <a:ext cx="37814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7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425196"/>
            <a:chOff x="313249" y="1207768"/>
            <a:chExt cx="11457995" cy="40594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93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Module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super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].item())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Define the LR inherit from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nn.Module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803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2153489"/>
            <a:chOff x="313249" y="1207768"/>
            <a:chExt cx="11457995" cy="19755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6093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'x'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'y'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0.01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instance of LR model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BEEF4-DDFD-B7B4-198D-1B729193CA23}"/>
              </a:ext>
            </a:extLst>
          </p:cNvPr>
          <p:cNvGrpSpPr/>
          <p:nvPr/>
        </p:nvGrpSpPr>
        <p:grpSpPr>
          <a:xfrm>
            <a:off x="494041" y="3798160"/>
            <a:ext cx="11383591" cy="735508"/>
            <a:chOff x="-1968763" y="2914842"/>
            <a:chExt cx="11457995" cy="735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2E353A-0A67-9DCC-4B05-AC411B5E1EE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Model is now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an instance of LR we will work with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A94539-051F-EE87-BE31-E2E1E29F1BF9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004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369481"/>
            <a:chOff x="313249" y="1207768"/>
            <a:chExt cx="11457995" cy="40083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422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array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([-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'r'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scatter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037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768495"/>
            <a:chOff x="313249" y="1207768"/>
            <a:chExt cx="11457995" cy="7049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388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'Initial Model'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A5CF6A-03A6-B1DA-B7EA-AA1F5EE3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2" y="2105025"/>
            <a:ext cx="37242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16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012507"/>
            <a:chOff x="313249" y="1207768"/>
            <a:chExt cx="11457995" cy="10125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.nn.MSELoss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.optim.SGD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22FA64-0388-2025-4168-9F3A8EDB40A6}"/>
              </a:ext>
            </a:extLst>
          </p:cNvPr>
          <p:cNvGrpSpPr/>
          <p:nvPr/>
        </p:nvGrpSpPr>
        <p:grpSpPr>
          <a:xfrm>
            <a:off x="404204" y="2448200"/>
            <a:ext cx="11383591" cy="1012507"/>
            <a:chOff x="-1968763" y="2914842"/>
            <a:chExt cx="11457995" cy="1012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is a lost function that calculate the mean square error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calculate the derivative (gradian) using Stochastic Gradient Descent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6F281-5116-0437-1C8A-54659A20A4A7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08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25085AB-C7AB-43B1-B6D0-9E17EC8D8AB3}"/>
              </a:ext>
            </a:extLst>
          </p:cNvPr>
          <p:cNvGrpSpPr/>
          <p:nvPr/>
        </p:nvGrpSpPr>
        <p:grpSpPr>
          <a:xfrm>
            <a:off x="606866" y="1372983"/>
            <a:ext cx="4556889" cy="2354381"/>
            <a:chOff x="606866" y="1372983"/>
            <a:chExt cx="4556889" cy="235438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ACCBFA4-A86A-4BEA-A4FD-0A95D872381E}"/>
                </a:ext>
              </a:extLst>
            </p:cNvPr>
            <p:cNvSpPr/>
            <p:nvPr/>
          </p:nvSpPr>
          <p:spPr>
            <a:xfrm rot="19771533">
              <a:off x="3876327" y="1802159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0DAFCC-8756-4460-8A7A-297B8CB885BF}"/>
                </a:ext>
              </a:extLst>
            </p:cNvPr>
            <p:cNvSpPr/>
            <p:nvPr/>
          </p:nvSpPr>
          <p:spPr>
            <a:xfrm rot="19771533">
              <a:off x="2825133" y="2337636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F576CB-6383-4CA0-84B3-088A63BE279D}"/>
                </a:ext>
              </a:extLst>
            </p:cNvPr>
            <p:cNvSpPr/>
            <p:nvPr/>
          </p:nvSpPr>
          <p:spPr>
            <a:xfrm rot="19771533">
              <a:off x="1886198" y="2801975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F05BFF4-026B-4926-A04E-1E0F4431D5B1}"/>
                </a:ext>
              </a:extLst>
            </p:cNvPr>
            <p:cNvGrpSpPr/>
            <p:nvPr/>
          </p:nvGrpSpPr>
          <p:grpSpPr>
            <a:xfrm>
              <a:off x="606866" y="1372983"/>
              <a:ext cx="4556889" cy="2354381"/>
              <a:chOff x="606866" y="1372983"/>
              <a:chExt cx="4556889" cy="2354381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E4A6438-5877-406E-BC3D-2AFFD9784013}"/>
                  </a:ext>
                </a:extLst>
              </p:cNvPr>
              <p:cNvGrpSpPr/>
              <p:nvPr/>
            </p:nvGrpSpPr>
            <p:grpSpPr>
              <a:xfrm>
                <a:off x="842380" y="3463853"/>
                <a:ext cx="4321375" cy="263511"/>
                <a:chOff x="787117" y="3199143"/>
                <a:chExt cx="3307358" cy="246061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05FFFDC-D464-4537-803F-DAF029E8A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7117" y="3203970"/>
                  <a:ext cx="330735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C05080E-AF0F-48B8-AA80-EE05CCE531FA}"/>
                    </a:ext>
                  </a:extLst>
                </p:cNvPr>
                <p:cNvSpPr/>
                <p:nvPr/>
              </p:nvSpPr>
              <p:spPr>
                <a:xfrm>
                  <a:off x="2282226" y="3203971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0B9920E-56DC-42A3-B39E-34A61042A14E}"/>
                    </a:ext>
                  </a:extLst>
                </p:cNvPr>
                <p:cNvSpPr/>
                <p:nvPr/>
              </p:nvSpPr>
              <p:spPr>
                <a:xfrm>
                  <a:off x="1562649" y="3199143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2B53956-F0F7-4FD5-BCA4-1069D6A5350D}"/>
                    </a:ext>
                  </a:extLst>
                </p:cNvPr>
                <p:cNvSpPr/>
                <p:nvPr/>
              </p:nvSpPr>
              <p:spPr>
                <a:xfrm>
                  <a:off x="3087472" y="3209332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F45CF6-01A9-4022-8C72-3C8298105E4F}"/>
                  </a:ext>
                </a:extLst>
              </p:cNvPr>
              <p:cNvGrpSpPr/>
              <p:nvPr/>
            </p:nvGrpSpPr>
            <p:grpSpPr>
              <a:xfrm>
                <a:off x="606866" y="1372983"/>
                <a:ext cx="522891" cy="2227464"/>
                <a:chOff x="606867" y="1246735"/>
                <a:chExt cx="400194" cy="207995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FA33C8D-3D3F-49E1-B94A-4CB92DB78851}"/>
                    </a:ext>
                  </a:extLst>
                </p:cNvPr>
                <p:cNvSpPr/>
                <p:nvPr/>
              </p:nvSpPr>
              <p:spPr>
                <a:xfrm>
                  <a:off x="606867" y="1598838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B7A181E-4A24-495A-8BB3-8E6C70F0884D}"/>
                    </a:ext>
                  </a:extLst>
                </p:cNvPr>
                <p:cNvGrpSpPr/>
                <p:nvPr/>
              </p:nvGrpSpPr>
              <p:grpSpPr>
                <a:xfrm>
                  <a:off x="615446" y="1246735"/>
                  <a:ext cx="391615" cy="2079957"/>
                  <a:chOff x="615446" y="1246735"/>
                  <a:chExt cx="391615" cy="2079957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8935A961-DA2D-47EB-9C76-529B1D66D076}"/>
                      </a:ext>
                    </a:extLst>
                  </p:cNvPr>
                  <p:cNvGrpSpPr/>
                  <p:nvPr/>
                </p:nvGrpSpPr>
                <p:grpSpPr>
                  <a:xfrm>
                    <a:off x="659601" y="1246735"/>
                    <a:ext cx="301585" cy="2079957"/>
                    <a:chOff x="7552188" y="3538921"/>
                    <a:chExt cx="301169" cy="2421535"/>
                  </a:xfrm>
                </p:grpSpPr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12184A78-DA44-4242-BB5B-7EA290DFD9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53357" y="3538921"/>
                      <a:ext cx="0" cy="242153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263DED8D-20F6-4D06-B904-9EE37E3B2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2188" y="4442945"/>
                      <a:ext cx="285754" cy="3432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p:txBody>
                </p:sp>
              </p:grp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88048A96-8BBB-4B66-8865-7F2B107A5E98}"/>
                      </a:ext>
                    </a:extLst>
                  </p:cNvPr>
                  <p:cNvSpPr/>
                  <p:nvPr/>
                </p:nvSpPr>
                <p:spPr>
                  <a:xfrm>
                    <a:off x="615446" y="2530533"/>
                    <a:ext cx="391615" cy="246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</p:grp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83513"/>
            <a:ext cx="10862187" cy="53934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20111D5-A648-4A25-8FD8-EDF5B71A22A1}"/>
              </a:ext>
            </a:extLst>
          </p:cNvPr>
          <p:cNvGrpSpPr/>
          <p:nvPr/>
        </p:nvGrpSpPr>
        <p:grpSpPr>
          <a:xfrm>
            <a:off x="6221349" y="3418244"/>
            <a:ext cx="4819306" cy="246061"/>
            <a:chOff x="787117" y="3199143"/>
            <a:chExt cx="3307358" cy="24606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9DFBE26-B285-43E6-95AC-7BF63B450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117" y="3203970"/>
              <a:ext cx="3307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8D125B-F2CB-41AF-8DF5-AA834FD61814}"/>
                </a:ext>
              </a:extLst>
            </p:cNvPr>
            <p:cNvSpPr/>
            <p:nvPr/>
          </p:nvSpPr>
          <p:spPr>
            <a:xfrm>
              <a:off x="2282226" y="3203971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2DDC867-840A-4B8F-A6AE-7719CCD2B988}"/>
                </a:ext>
              </a:extLst>
            </p:cNvPr>
            <p:cNvSpPr/>
            <p:nvPr/>
          </p:nvSpPr>
          <p:spPr>
            <a:xfrm>
              <a:off x="1562649" y="3199143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5267685-B7EE-4BA6-899A-143D0A0E4D19}"/>
                </a:ext>
              </a:extLst>
            </p:cNvPr>
            <p:cNvSpPr/>
            <p:nvPr/>
          </p:nvSpPr>
          <p:spPr>
            <a:xfrm>
              <a:off x="3087472" y="3209332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9A67028-F0D7-433C-9793-207CF6E16F48}"/>
              </a:ext>
            </a:extLst>
          </p:cNvPr>
          <p:cNvGrpSpPr/>
          <p:nvPr/>
        </p:nvGrpSpPr>
        <p:grpSpPr>
          <a:xfrm>
            <a:off x="5969496" y="1523207"/>
            <a:ext cx="583141" cy="2079957"/>
            <a:chOff x="606867" y="1246735"/>
            <a:chExt cx="400194" cy="207995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4D9F571-F6FE-484C-802B-B4E7590EC234}"/>
                </a:ext>
              </a:extLst>
            </p:cNvPr>
            <p:cNvSpPr/>
            <p:nvPr/>
          </p:nvSpPr>
          <p:spPr>
            <a:xfrm>
              <a:off x="606867" y="1598838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4667DE2-5792-4A20-8C0F-6C794C5CA37F}"/>
                </a:ext>
              </a:extLst>
            </p:cNvPr>
            <p:cNvGrpSpPr/>
            <p:nvPr/>
          </p:nvGrpSpPr>
          <p:grpSpPr>
            <a:xfrm>
              <a:off x="615446" y="1246735"/>
              <a:ext cx="391615" cy="2079957"/>
              <a:chOff x="615446" y="1246735"/>
              <a:chExt cx="391615" cy="207995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1AA51E4-7FC0-4276-8694-379491A98EEB}"/>
                  </a:ext>
                </a:extLst>
              </p:cNvPr>
              <p:cNvGrpSpPr/>
              <p:nvPr/>
            </p:nvGrpSpPr>
            <p:grpSpPr>
              <a:xfrm>
                <a:off x="659601" y="1246735"/>
                <a:ext cx="301585" cy="2079957"/>
                <a:chOff x="7552188" y="3538921"/>
                <a:chExt cx="301169" cy="2421535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AE3042F-6DC4-4923-8AED-102F81A95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357" y="3538921"/>
                  <a:ext cx="0" cy="24215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C64ACF5-6BC3-4270-993C-54CB3279E8C3}"/>
                    </a:ext>
                  </a:extLst>
                </p:cNvPr>
                <p:cNvSpPr/>
                <p:nvPr/>
              </p:nvSpPr>
              <p:spPr>
                <a:xfrm>
                  <a:off x="7552188" y="4442945"/>
                  <a:ext cx="285754" cy="3432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012AA2A-1B43-4100-A2DE-D76F181C6833}"/>
                  </a:ext>
                </a:extLst>
              </p:cNvPr>
              <p:cNvSpPr/>
              <p:nvPr/>
            </p:nvSpPr>
            <p:spPr>
              <a:xfrm>
                <a:off x="615446" y="2530533"/>
                <a:ext cx="391615" cy="246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/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For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function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blipFill>
                <a:blip r:embed="rId2"/>
                <a:stretch>
                  <a:fillRect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/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Function of parameters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blipFill>
                <a:blip r:embed="rId3"/>
                <a:stretch>
                  <a:fillRect l="-611"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C80B58B-B030-487E-973C-A958A65FC5A5}"/>
              </a:ext>
            </a:extLst>
          </p:cNvPr>
          <p:cNvGrpSpPr/>
          <p:nvPr/>
        </p:nvGrpSpPr>
        <p:grpSpPr>
          <a:xfrm>
            <a:off x="6046250" y="1323975"/>
            <a:ext cx="3516851" cy="2095172"/>
            <a:chOff x="6046250" y="1323975"/>
            <a:chExt cx="3516851" cy="2095172"/>
          </a:xfrm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B056535-B91A-4D98-B227-07CCC25B6FEE}"/>
                </a:ext>
              </a:extLst>
            </p:cNvPr>
            <p:cNvSpPr/>
            <p:nvPr/>
          </p:nvSpPr>
          <p:spPr>
            <a:xfrm>
              <a:off x="6152275" y="1323975"/>
              <a:ext cx="3410826" cy="2095172"/>
            </a:xfrm>
            <a:custGeom>
              <a:avLst/>
              <a:gdLst>
                <a:gd name="connsiteX0" fmla="*/ 0 w 3419475"/>
                <a:gd name="connsiteY0" fmla="*/ 152400 h 2124086"/>
                <a:gd name="connsiteX1" fmla="*/ 314325 w 3419475"/>
                <a:gd name="connsiteY1" fmla="*/ 923925 h 2124086"/>
                <a:gd name="connsiteX2" fmla="*/ 561975 w 3419475"/>
                <a:gd name="connsiteY2" fmla="*/ 1295400 h 2124086"/>
                <a:gd name="connsiteX3" fmla="*/ 885825 w 3419475"/>
                <a:gd name="connsiteY3" fmla="*/ 1838325 h 2124086"/>
                <a:gd name="connsiteX4" fmla="*/ 1466850 w 3419475"/>
                <a:gd name="connsiteY4" fmla="*/ 2124075 h 2124086"/>
                <a:gd name="connsiteX5" fmla="*/ 2085975 w 3419475"/>
                <a:gd name="connsiteY5" fmla="*/ 1847850 h 2124086"/>
                <a:gd name="connsiteX6" fmla="*/ 2533650 w 3419475"/>
                <a:gd name="connsiteY6" fmla="*/ 1400175 h 2124086"/>
                <a:gd name="connsiteX7" fmla="*/ 2847975 w 3419475"/>
                <a:gd name="connsiteY7" fmla="*/ 923925 h 2124086"/>
                <a:gd name="connsiteX8" fmla="*/ 3228975 w 3419475"/>
                <a:gd name="connsiteY8" fmla="*/ 361950 h 2124086"/>
                <a:gd name="connsiteX9" fmla="*/ 3419475 w 3419475"/>
                <a:gd name="connsiteY9" fmla="*/ 0 h 212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9475" h="2124086">
                  <a:moveTo>
                    <a:pt x="0" y="152400"/>
                  </a:moveTo>
                  <a:cubicBezTo>
                    <a:pt x="110331" y="442912"/>
                    <a:pt x="220663" y="733425"/>
                    <a:pt x="314325" y="923925"/>
                  </a:cubicBezTo>
                  <a:cubicBezTo>
                    <a:pt x="407988" y="1114425"/>
                    <a:pt x="466725" y="1143000"/>
                    <a:pt x="561975" y="1295400"/>
                  </a:cubicBezTo>
                  <a:cubicBezTo>
                    <a:pt x="657225" y="1447800"/>
                    <a:pt x="735013" y="1700213"/>
                    <a:pt x="885825" y="1838325"/>
                  </a:cubicBezTo>
                  <a:cubicBezTo>
                    <a:pt x="1036638" y="1976438"/>
                    <a:pt x="1266825" y="2122487"/>
                    <a:pt x="1466850" y="2124075"/>
                  </a:cubicBezTo>
                  <a:cubicBezTo>
                    <a:pt x="1666875" y="2125663"/>
                    <a:pt x="1908175" y="1968500"/>
                    <a:pt x="2085975" y="1847850"/>
                  </a:cubicBezTo>
                  <a:cubicBezTo>
                    <a:pt x="2263775" y="1727200"/>
                    <a:pt x="2406650" y="1554162"/>
                    <a:pt x="2533650" y="1400175"/>
                  </a:cubicBezTo>
                  <a:cubicBezTo>
                    <a:pt x="2660650" y="1246188"/>
                    <a:pt x="2732088" y="1096963"/>
                    <a:pt x="2847975" y="923925"/>
                  </a:cubicBezTo>
                  <a:cubicBezTo>
                    <a:pt x="2963863" y="750888"/>
                    <a:pt x="3133725" y="515938"/>
                    <a:pt x="3228975" y="361950"/>
                  </a:cubicBezTo>
                  <a:cubicBezTo>
                    <a:pt x="3324225" y="207963"/>
                    <a:pt x="3371850" y="103981"/>
                    <a:pt x="341947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BE339EE-CD9D-40E0-A39A-D93B7C5AB321}"/>
                </a:ext>
              </a:extLst>
            </p:cNvPr>
            <p:cNvGrpSpPr/>
            <p:nvPr/>
          </p:nvGrpSpPr>
          <p:grpSpPr>
            <a:xfrm>
              <a:off x="6046250" y="1512932"/>
              <a:ext cx="3459161" cy="1731939"/>
              <a:chOff x="6046250" y="1503407"/>
              <a:chExt cx="3459161" cy="1731939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42E8D2A-5204-4711-8876-AC4C3E18A243}"/>
                  </a:ext>
                </a:extLst>
              </p:cNvPr>
              <p:cNvSpPr/>
              <p:nvPr/>
            </p:nvSpPr>
            <p:spPr>
              <a:xfrm rot="19771533">
                <a:off x="8016079" y="3086588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4F3F005-948B-4D85-8B3D-5CE099BEBCE5}"/>
                  </a:ext>
                </a:extLst>
              </p:cNvPr>
              <p:cNvGrpSpPr/>
              <p:nvPr/>
            </p:nvGrpSpPr>
            <p:grpSpPr>
              <a:xfrm>
                <a:off x="6046250" y="1503407"/>
                <a:ext cx="3459161" cy="1299990"/>
                <a:chOff x="6046250" y="1493882"/>
                <a:chExt cx="3459161" cy="1299990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EED009B-26A7-4231-971D-063922F63530}"/>
                    </a:ext>
                  </a:extLst>
                </p:cNvPr>
                <p:cNvSpPr/>
                <p:nvPr/>
              </p:nvSpPr>
              <p:spPr>
                <a:xfrm rot="19771533">
                  <a:off x="6566757" y="2585498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2ECFDD7-CA83-4413-A9F6-FAB5611CF581}"/>
                    </a:ext>
                  </a:extLst>
                </p:cNvPr>
                <p:cNvGrpSpPr/>
                <p:nvPr/>
              </p:nvGrpSpPr>
              <p:grpSpPr>
                <a:xfrm>
                  <a:off x="6046250" y="1493882"/>
                  <a:ext cx="3459161" cy="1299990"/>
                  <a:chOff x="6046250" y="1493882"/>
                  <a:chExt cx="3459161" cy="1299990"/>
                </a:xfrm>
              </p:grpSpPr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54956B90-7E23-4060-9998-0AB6941188E3}"/>
                      </a:ext>
                    </a:extLst>
                  </p:cNvPr>
                  <p:cNvGrpSpPr/>
                  <p:nvPr/>
                </p:nvGrpSpPr>
                <p:grpSpPr>
                  <a:xfrm>
                    <a:off x="8402512" y="1610213"/>
                    <a:ext cx="1102899" cy="1183659"/>
                    <a:chOff x="8402512" y="1610213"/>
                    <a:chExt cx="1102899" cy="1183659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8ABB760F-B3C1-4875-9AFE-E47DC0B72DBE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402512" y="2645114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277BBA08-DF5A-4A5C-AA98-5616C186AC96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04834" y="2175988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3BAB9285-F910-4520-98DC-AC66A8C28E8C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9166799" y="1610213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3B3FBEAD-870F-4F2B-AC1B-1D2DF04A4CED}"/>
                      </a:ext>
                    </a:extLst>
                  </p:cNvPr>
                  <p:cNvSpPr/>
                  <p:nvPr/>
                </p:nvSpPr>
                <p:spPr>
                  <a:xfrm rot="19771533" flipH="1">
                    <a:off x="6046250" y="1493882"/>
                    <a:ext cx="227528" cy="616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A29DA13-E195-415A-B424-00D1AA6B5405}"/>
              </a:ext>
            </a:extLst>
          </p:cNvPr>
          <p:cNvGrpSpPr/>
          <p:nvPr/>
        </p:nvGrpSpPr>
        <p:grpSpPr>
          <a:xfrm>
            <a:off x="979405" y="1971887"/>
            <a:ext cx="5664444" cy="4192231"/>
            <a:chOff x="979405" y="1971887"/>
            <a:chExt cx="5664444" cy="4192231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32CC4C2-F510-4268-A381-C8B8FA4D9325}"/>
                </a:ext>
              </a:extLst>
            </p:cNvPr>
            <p:cNvSpPr/>
            <p:nvPr/>
          </p:nvSpPr>
          <p:spPr>
            <a:xfrm rot="19771533">
              <a:off x="6305237" y="2209531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4AC38A4-8917-452F-BC9E-D5795BBE41A9}"/>
                </a:ext>
              </a:extLst>
            </p:cNvPr>
            <p:cNvGrpSpPr/>
            <p:nvPr/>
          </p:nvGrpSpPr>
          <p:grpSpPr>
            <a:xfrm>
              <a:off x="979405" y="1971887"/>
              <a:ext cx="4905149" cy="4192231"/>
              <a:chOff x="951273" y="1948704"/>
              <a:chExt cx="4905149" cy="4192231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4D1203F9-8975-4E6A-B28B-43585FA73F4A}"/>
                  </a:ext>
                </a:extLst>
              </p:cNvPr>
              <p:cNvGrpSpPr/>
              <p:nvPr/>
            </p:nvGrpSpPr>
            <p:grpSpPr>
              <a:xfrm>
                <a:off x="1042938" y="1948704"/>
                <a:ext cx="4813484" cy="1520317"/>
                <a:chOff x="1053783" y="1948706"/>
                <a:chExt cx="4813484" cy="1520317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DBFF2245-2CC4-42F2-967D-66D02DEE4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3783" y="3451144"/>
                  <a:ext cx="4719272" cy="1293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</a:t>
                      </a: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25532" r="-4425" b="-4893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F64E3172-2E4F-4247-BFBC-23C9E3FEC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53641" y="1948706"/>
                  <a:ext cx="6001" cy="14802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0380B478-8E2E-46A8-94AA-2A845F184469}"/>
                    </a:ext>
                  </a:extLst>
                </p:cNvPr>
                <p:cNvCxnSpPr>
                  <a:cxnSpLocks/>
                  <a:endCxn id="63" idx="0"/>
                </p:cNvCxnSpPr>
                <p:nvPr/>
              </p:nvCxnSpPr>
              <p:spPr>
                <a:xfrm>
                  <a:off x="2997681" y="2419078"/>
                  <a:ext cx="3831" cy="10499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477C1AD3-510F-41B0-8891-C94C753111A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2045822" y="2952204"/>
                  <a:ext cx="65705" cy="51164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DD66B6B-3F6B-4C0B-B275-35DFD2C8901F}"/>
                  </a:ext>
                </a:extLst>
              </p:cNvPr>
              <p:cNvGrpSpPr/>
              <p:nvPr/>
            </p:nvGrpSpPr>
            <p:grpSpPr>
              <a:xfrm>
                <a:off x="951273" y="5521586"/>
                <a:ext cx="3653231" cy="619349"/>
                <a:chOff x="951273" y="5521586"/>
                <a:chExt cx="3653231" cy="61934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2.3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7801" b="-123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25A4E8D-37DB-4659-B323-C1E470100B98}"/>
                    </a:ext>
                  </a:extLst>
                </p:cNvPr>
                <p:cNvSpPr/>
                <p:nvPr/>
              </p:nvSpPr>
              <p:spPr>
                <a:xfrm>
                  <a:off x="2285707" y="5636952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D6DEB10-87B6-4F76-B5A0-CD5FBB7E93AE}"/>
              </a:ext>
            </a:extLst>
          </p:cNvPr>
          <p:cNvGrpSpPr/>
          <p:nvPr/>
        </p:nvGrpSpPr>
        <p:grpSpPr>
          <a:xfrm>
            <a:off x="951273" y="1887202"/>
            <a:ext cx="6237696" cy="3463983"/>
            <a:chOff x="951273" y="1887202"/>
            <a:chExt cx="6237696" cy="34639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A21FB57-62FC-496F-A8D9-EE7FA17F1BCC}"/>
                </a:ext>
              </a:extLst>
            </p:cNvPr>
            <p:cNvSpPr/>
            <p:nvPr/>
          </p:nvSpPr>
          <p:spPr>
            <a:xfrm rot="19771533">
              <a:off x="6850357" y="3074827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55A25E2-5E63-44CC-8065-52B4607ACDAE}"/>
                </a:ext>
              </a:extLst>
            </p:cNvPr>
            <p:cNvGrpSpPr/>
            <p:nvPr/>
          </p:nvGrpSpPr>
          <p:grpSpPr>
            <a:xfrm>
              <a:off x="951273" y="1887202"/>
              <a:ext cx="4602825" cy="3463983"/>
              <a:chOff x="951273" y="1887202"/>
              <a:chExt cx="4602825" cy="346398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FBC11EB-8912-4387-BDFB-6BDA57E89DC4}"/>
                  </a:ext>
                </a:extLst>
              </p:cNvPr>
              <p:cNvGrpSpPr/>
              <p:nvPr/>
            </p:nvGrpSpPr>
            <p:grpSpPr>
              <a:xfrm>
                <a:off x="1049648" y="1887202"/>
                <a:ext cx="4504450" cy="1553211"/>
                <a:chOff x="1069816" y="1904901"/>
                <a:chExt cx="4504450" cy="1553211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61BDBAD-D0A0-421F-AFFA-2ABE2C167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816" y="2434056"/>
                  <a:ext cx="4484283" cy="1024056"/>
                </a:xfrm>
                <a:prstGeom prst="line">
                  <a:avLst/>
                </a:prstGeom>
                <a:ln w="158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0.5</a:t>
                      </a:r>
                    </a:p>
                  </p:txBody>
                </p:sp>
              </mc:Choice>
              <mc:Fallback xmlns="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504" t="-28261" r="-17699" b="-5000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29D3CD54-81F1-4B3D-85A7-6A77FF28B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6595" y="1904901"/>
                  <a:ext cx="0" cy="88667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9CACD29-BBA6-4B9D-9D94-C24279317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76946" y="2447113"/>
                  <a:ext cx="3985" cy="58015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BEA78C91-190B-468D-9859-1FDB53AAC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45255" y="2894033"/>
                  <a:ext cx="16194" cy="318457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7F5BDD50-0EE5-4C5D-992D-64056DAF5CA9}"/>
                  </a:ext>
                </a:extLst>
              </p:cNvPr>
              <p:cNvGrpSpPr/>
              <p:nvPr/>
            </p:nvGrpSpPr>
            <p:grpSpPr>
              <a:xfrm>
                <a:off x="951273" y="4716138"/>
                <a:ext cx="3771034" cy="635047"/>
                <a:chOff x="951273" y="4716138"/>
                <a:chExt cx="3771034" cy="63504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baseline="1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0.68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7612" b="-11224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54D6A24-21F4-4ED8-8A04-55933E8A9DDB}"/>
                    </a:ext>
                  </a:extLst>
                </p:cNvPr>
                <p:cNvSpPr/>
                <p:nvPr/>
              </p:nvSpPr>
              <p:spPr>
                <a:xfrm>
                  <a:off x="2312332" y="4858295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C10F44D-6A6B-45AF-9710-C9868E0A581A}"/>
              </a:ext>
            </a:extLst>
          </p:cNvPr>
          <p:cNvGrpSpPr/>
          <p:nvPr/>
        </p:nvGrpSpPr>
        <p:grpSpPr>
          <a:xfrm>
            <a:off x="962286" y="1336414"/>
            <a:ext cx="6808141" cy="3288796"/>
            <a:chOff x="962286" y="1336414"/>
            <a:chExt cx="6808141" cy="328879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699A054-1B0C-452D-A7ED-3F971F3ED705}"/>
                </a:ext>
              </a:extLst>
            </p:cNvPr>
            <p:cNvSpPr/>
            <p:nvPr/>
          </p:nvSpPr>
          <p:spPr>
            <a:xfrm rot="19771533">
              <a:off x="7431815" y="3392855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CBEE9D0-CA33-463D-8D79-120823683F84}"/>
                </a:ext>
              </a:extLst>
            </p:cNvPr>
            <p:cNvGrpSpPr/>
            <p:nvPr/>
          </p:nvGrpSpPr>
          <p:grpSpPr>
            <a:xfrm>
              <a:off x="962286" y="1336414"/>
              <a:ext cx="4074395" cy="3288796"/>
              <a:chOff x="962286" y="1336414"/>
              <a:chExt cx="4074395" cy="328879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9FDEE11-EBF5-4090-BC9A-EEE7D40EF43D}"/>
                  </a:ext>
                </a:extLst>
              </p:cNvPr>
              <p:cNvGrpSpPr/>
              <p:nvPr/>
            </p:nvGrpSpPr>
            <p:grpSpPr>
              <a:xfrm>
                <a:off x="1026288" y="1336414"/>
                <a:ext cx="4010393" cy="2130067"/>
                <a:chOff x="1049649" y="1328045"/>
                <a:chExt cx="4010393" cy="213006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A06A9F7-875B-4AEE-B2DB-379EDCD0D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9649" y="1400344"/>
                  <a:ext cx="4010393" cy="2057768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= 1</a:t>
                      </a:r>
                    </a:p>
                  </p:txBody>
                </p:sp>
              </mc:Choice>
              <mc:Fallback xmlns="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081" t="-41026" r="-18182" b="-6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AB1DB742-C639-433C-81E2-B3CBB5E5FD8A}"/>
                  </a:ext>
                </a:extLst>
              </p:cNvPr>
              <p:cNvGrpSpPr/>
              <p:nvPr/>
            </p:nvGrpSpPr>
            <p:grpSpPr>
              <a:xfrm>
                <a:off x="962286" y="4013403"/>
                <a:ext cx="3369905" cy="611807"/>
                <a:chOff x="962286" y="4013403"/>
                <a:chExt cx="3369905" cy="61180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baseline="20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3600" baseline="30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0280" r="-4673" b="-12245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B7D3CEF-2095-49F3-8B07-E1A4BE5491EF}"/>
                    </a:ext>
                  </a:extLst>
                </p:cNvPr>
                <p:cNvSpPr/>
                <p:nvPr/>
              </p:nvSpPr>
              <p:spPr>
                <a:xfrm>
                  <a:off x="2323062" y="4171457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 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/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baseline="2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baseline="30000" dirty="0">
                    <a:solidFill>
                      <a:schemeClr val="tx1"/>
                    </a:solidFill>
                  </a:rPr>
                  <a:t> </a:t>
                </a:r>
                <a:endParaRPr lang="en-US" sz="320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EE09D76-A45A-49C8-AE1C-8BB2F1F09BA1}"/>
              </a:ext>
            </a:extLst>
          </p:cNvPr>
          <p:cNvSpPr/>
          <p:nvPr/>
        </p:nvSpPr>
        <p:spPr>
          <a:xfrm>
            <a:off x="7448589" y="3322993"/>
            <a:ext cx="360867" cy="353845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5167490"/>
            <a:chOff x="313249" y="1207768"/>
            <a:chExt cx="11457995" cy="5167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48013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[]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.zero_grad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  # clear gradient buffers 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make a prediction, given the inputs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get loss for the predicted output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add the lost for plotting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.backward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get gradients w.r.t to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.step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update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, loss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format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281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45233" y="1153492"/>
            <a:ext cx="11405361" cy="1289506"/>
            <a:chOff x="313249" y="1207768"/>
            <a:chExt cx="11480152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410054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'Loss'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losses (J Function)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9477047-9581-6101-B710-358623C6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" y="2627688"/>
            <a:ext cx="3638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3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961450"/>
            <a:ext cx="11383348" cy="3245124"/>
            <a:chOff x="313249" y="1191142"/>
            <a:chExt cx="11457995" cy="32451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28623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we don't need gradients in the testing phase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.cuda.is_available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cuda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cpu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'go'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'True data'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'--'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'Predictions'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legend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loc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'best'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1911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model fitting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DFE3F93-2005-69A6-B605-B09AF404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3" y="4384272"/>
            <a:ext cx="36480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547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39798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– 3</a:t>
            </a:r>
            <a:br>
              <a:rPr lang="en-US" dirty="0"/>
            </a:br>
            <a:r>
              <a:rPr lang="en-US" dirty="0"/>
              <a:t>Overfitting</a:t>
            </a:r>
            <a:br>
              <a:rPr lang="en-US" dirty="0"/>
            </a:br>
            <a:r>
              <a:rPr lang="en-US" dirty="0"/>
              <a:t>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687496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too many features may cause the learned hypothesis to fit very well to the training set, meaning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but fail generalize on new examples.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Overfitting may cause if we have too many feature with too little data.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Generalization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ability of the learned hypothesis to predict well on new examples.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3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pic>
        <p:nvPicPr>
          <p:cNvPr id="1026" name="Picture 2" descr="Regularization in Machine Learning - GeeksforGeeks">
            <a:extLst>
              <a:ext uri="{FF2B5EF4-FFF2-40B4-BE49-F238E27FC236}">
                <a16:creationId xmlns:a16="http://schemas.microsoft.com/office/drawing/2014/main" id="{2EB93FBD-BF14-4856-90C6-A3214DB3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58" y="4840519"/>
            <a:ext cx="30151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72886F-6758-53D9-4198-B439C7121418}"/>
              </a:ext>
            </a:extLst>
          </p:cNvPr>
          <p:cNvSpPr/>
          <p:nvPr/>
        </p:nvSpPr>
        <p:spPr>
          <a:xfrm>
            <a:off x="4588625" y="4826714"/>
            <a:ext cx="7111762" cy="128314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300"/>
              </a:spcAft>
            </a:pPr>
            <a:r>
              <a:rPr lang="en-US" sz="2000" b="1" dirty="0">
                <a:solidFill>
                  <a:schemeClr val="tx1"/>
                </a:solidFill>
              </a:rPr>
              <a:t>Overfitting</a:t>
            </a:r>
            <a:r>
              <a:rPr lang="en-US" sz="2000" dirty="0">
                <a:solidFill>
                  <a:schemeClr val="tx1"/>
                </a:solidFill>
              </a:rPr>
              <a:t>: large number of features and high degree </a:t>
            </a:r>
            <a:r>
              <a:rPr lang="en-US" sz="2000" dirty="0" err="1">
                <a:solidFill>
                  <a:schemeClr val="tx1"/>
                </a:solidFill>
              </a:rPr>
              <a:t>polynom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>
                <a:solidFill>
                  <a:schemeClr val="tx1"/>
                </a:solidFill>
              </a:rPr>
              <a:t>may cause overfitting to new data. </a:t>
            </a:r>
          </a:p>
        </p:txBody>
      </p:sp>
    </p:spTree>
    <p:extLst>
      <p:ext uri="{BB962C8B-B14F-4D97-AF65-F5344CB8AC3E}">
        <p14:creationId xmlns:p14="http://schemas.microsoft.com/office/powerpoint/2010/main" val="292444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Addressing Overfitting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Options: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Reduce number of features: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Manually reduce the features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Model selection algorithm (automatic feature selection</a:t>
                </a:r>
              </a:p>
              <a:p>
                <a:pPr marL="971550" lvl="1" indent="-51435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Regularization: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Keep all features but reduce the magnitude of paraments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Work well when we have a lot of features, each of which contributes a bit to predicting y. </a:t>
                </a:r>
              </a:p>
              <a:p>
                <a:pPr marL="1428750" lvl="2" indent="-5143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blipFill>
                <a:blip r:embed="rId2"/>
                <a:stretch>
                  <a:fillRect l="-1840" t="-1945" r="-21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0032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73084"/>
            <a:ext cx="10862187" cy="58931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15A574-A516-0571-4E14-EF3D2DA6C503}"/>
              </a:ext>
            </a:extLst>
          </p:cNvPr>
          <p:cNvGrpSpPr/>
          <p:nvPr/>
        </p:nvGrpSpPr>
        <p:grpSpPr>
          <a:xfrm>
            <a:off x="5672997" y="830319"/>
            <a:ext cx="2275708" cy="2181980"/>
            <a:chOff x="3799217" y="773084"/>
            <a:chExt cx="2275708" cy="21819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906F16-1FDB-F225-00CE-096BA8666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9217" y="773084"/>
              <a:ext cx="2275708" cy="194517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B30C15-F55C-2418-DB8E-CDA286354DA4}"/>
                </a:ext>
              </a:extLst>
            </p:cNvPr>
            <p:cNvGrpSpPr/>
            <p:nvPr/>
          </p:nvGrpSpPr>
          <p:grpSpPr>
            <a:xfrm>
              <a:off x="4048926" y="1074448"/>
              <a:ext cx="1665685" cy="1880616"/>
              <a:chOff x="4070321" y="1055104"/>
              <a:chExt cx="2728175" cy="293412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3877A0-2E20-726D-B123-FE8D24F92078}"/>
                  </a:ext>
                </a:extLst>
              </p:cNvPr>
              <p:cNvSpPr/>
              <p:nvPr/>
            </p:nvSpPr>
            <p:spPr>
              <a:xfrm>
                <a:off x="4463577" y="1055104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DD3005-477C-3775-A3EF-997DF9966EE5}"/>
                  </a:ext>
                </a:extLst>
              </p:cNvPr>
              <p:cNvSpPr/>
              <p:nvPr/>
            </p:nvSpPr>
            <p:spPr>
              <a:xfrm>
                <a:off x="4070321" y="3635192"/>
                <a:ext cx="2728175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“good fit”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25CC28-C717-3551-F7AB-14CC39CAC7F1}"/>
              </a:ext>
            </a:extLst>
          </p:cNvPr>
          <p:cNvGrpSpPr/>
          <p:nvPr/>
        </p:nvGrpSpPr>
        <p:grpSpPr>
          <a:xfrm>
            <a:off x="8345979" y="830319"/>
            <a:ext cx="2892826" cy="2181980"/>
            <a:chOff x="7150476" y="969141"/>
            <a:chExt cx="3110710" cy="21466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E452E4-91E6-08C9-0183-F040F4EB8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495" y="969141"/>
              <a:ext cx="2682998" cy="191911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A52556-3901-6954-86A6-D8C4ED0AF357}"/>
                </a:ext>
              </a:extLst>
            </p:cNvPr>
            <p:cNvGrpSpPr/>
            <p:nvPr/>
          </p:nvGrpSpPr>
          <p:grpSpPr>
            <a:xfrm>
              <a:off x="7150476" y="1011103"/>
              <a:ext cx="3110710" cy="2104724"/>
              <a:chOff x="6959615" y="1084895"/>
              <a:chExt cx="5094938" cy="32837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F8A5D6-C4EF-0625-D834-E9EA215B3428}"/>
                  </a:ext>
                </a:extLst>
              </p:cNvPr>
              <p:cNvSpPr/>
              <p:nvPr/>
            </p:nvSpPr>
            <p:spPr>
              <a:xfrm>
                <a:off x="6959615" y="4014633"/>
                <a:ext cx="5094938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“overfitting” or “high variance”</a:t>
                </a: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8827384-C1AD-6EB7-817A-4F2FE516336C}"/>
                  </a:ext>
                </a:extLst>
              </p:cNvPr>
              <p:cNvSpPr/>
              <p:nvPr/>
            </p:nvSpPr>
            <p:spPr>
              <a:xfrm>
                <a:off x="7877175" y="1084895"/>
                <a:ext cx="2533650" cy="1793397"/>
              </a:xfrm>
              <a:custGeom>
                <a:avLst/>
                <a:gdLst>
                  <a:gd name="connsiteX0" fmla="*/ 0 w 2533650"/>
                  <a:gd name="connsiteY0" fmla="*/ 1467805 h 1793397"/>
                  <a:gd name="connsiteX1" fmla="*/ 209550 w 2533650"/>
                  <a:gd name="connsiteY1" fmla="*/ 1610680 h 1793397"/>
                  <a:gd name="connsiteX2" fmla="*/ 504825 w 2533650"/>
                  <a:gd name="connsiteY2" fmla="*/ 1782130 h 1793397"/>
                  <a:gd name="connsiteX3" fmla="*/ 695325 w 2533650"/>
                  <a:gd name="connsiteY3" fmla="*/ 1267780 h 1793397"/>
                  <a:gd name="connsiteX4" fmla="*/ 695325 w 2533650"/>
                  <a:gd name="connsiteY4" fmla="*/ 629605 h 1793397"/>
                  <a:gd name="connsiteX5" fmla="*/ 942975 w 2533650"/>
                  <a:gd name="connsiteY5" fmla="*/ 724855 h 1793397"/>
                  <a:gd name="connsiteX6" fmla="*/ 1495425 w 2533650"/>
                  <a:gd name="connsiteY6" fmla="*/ 705805 h 1793397"/>
                  <a:gd name="connsiteX7" fmla="*/ 1485900 w 2533650"/>
                  <a:gd name="connsiteY7" fmla="*/ 553405 h 1793397"/>
                  <a:gd name="connsiteX8" fmla="*/ 1457325 w 2533650"/>
                  <a:gd name="connsiteY8" fmla="*/ 955 h 1793397"/>
                  <a:gd name="connsiteX9" fmla="*/ 2181225 w 2533650"/>
                  <a:gd name="connsiteY9" fmla="*/ 429580 h 1793397"/>
                  <a:gd name="connsiteX10" fmla="*/ 2533650 w 2533650"/>
                  <a:gd name="connsiteY10" fmla="*/ 782005 h 179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3650" h="1793397">
                    <a:moveTo>
                      <a:pt x="0" y="1467805"/>
                    </a:moveTo>
                    <a:cubicBezTo>
                      <a:pt x="62706" y="1513049"/>
                      <a:pt x="125413" y="1558293"/>
                      <a:pt x="209550" y="1610680"/>
                    </a:cubicBezTo>
                    <a:cubicBezTo>
                      <a:pt x="293688" y="1663068"/>
                      <a:pt x="423863" y="1839280"/>
                      <a:pt x="504825" y="1782130"/>
                    </a:cubicBezTo>
                    <a:cubicBezTo>
                      <a:pt x="585787" y="1724980"/>
                      <a:pt x="663575" y="1459867"/>
                      <a:pt x="695325" y="1267780"/>
                    </a:cubicBezTo>
                    <a:cubicBezTo>
                      <a:pt x="727075" y="1075692"/>
                      <a:pt x="654050" y="720092"/>
                      <a:pt x="695325" y="629605"/>
                    </a:cubicBezTo>
                    <a:cubicBezTo>
                      <a:pt x="736600" y="539118"/>
                      <a:pt x="809625" y="712155"/>
                      <a:pt x="942975" y="724855"/>
                    </a:cubicBezTo>
                    <a:cubicBezTo>
                      <a:pt x="1076325" y="737555"/>
                      <a:pt x="1404938" y="734380"/>
                      <a:pt x="1495425" y="705805"/>
                    </a:cubicBezTo>
                    <a:cubicBezTo>
                      <a:pt x="1585912" y="677230"/>
                      <a:pt x="1492250" y="670880"/>
                      <a:pt x="1485900" y="553405"/>
                    </a:cubicBezTo>
                    <a:cubicBezTo>
                      <a:pt x="1479550" y="435930"/>
                      <a:pt x="1341438" y="21592"/>
                      <a:pt x="1457325" y="955"/>
                    </a:cubicBezTo>
                    <a:cubicBezTo>
                      <a:pt x="1573212" y="-19682"/>
                      <a:pt x="2001838" y="299405"/>
                      <a:pt x="2181225" y="429580"/>
                    </a:cubicBezTo>
                    <a:cubicBezTo>
                      <a:pt x="2360612" y="559755"/>
                      <a:pt x="2447131" y="670880"/>
                      <a:pt x="2533650" y="7820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7F7965B-5205-7503-90E2-133E13A0B2CE}"/>
                  </a:ext>
                </a:extLst>
              </p:cNvPr>
              <p:cNvSpPr/>
              <p:nvPr/>
            </p:nvSpPr>
            <p:spPr>
              <a:xfrm>
                <a:off x="8297091" y="1415221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/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blipFill>
                <a:blip r:embed="rId4"/>
                <a:stretch>
                  <a:fillRect l="-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/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Suppose we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penalize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very small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blipFill>
                <a:blip r:embed="rId5"/>
                <a:stretch>
                  <a:fillRect l="-34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A6B1764D-B452-E937-510B-1DE6872CF6AF}"/>
              </a:ext>
            </a:extLst>
          </p:cNvPr>
          <p:cNvGrpSpPr/>
          <p:nvPr/>
        </p:nvGrpSpPr>
        <p:grpSpPr>
          <a:xfrm>
            <a:off x="579605" y="4198461"/>
            <a:ext cx="2723435" cy="2183678"/>
            <a:chOff x="8516304" y="4372105"/>
            <a:chExt cx="2495072" cy="19506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7FEB4A0-C049-B87A-3A21-8A576CFB3030}"/>
                </a:ext>
              </a:extLst>
            </p:cNvPr>
            <p:cNvGrpSpPr/>
            <p:nvPr/>
          </p:nvGrpSpPr>
          <p:grpSpPr>
            <a:xfrm>
              <a:off x="8516304" y="4372105"/>
              <a:ext cx="2495072" cy="1950672"/>
              <a:chOff x="8516304" y="4372105"/>
              <a:chExt cx="2495072" cy="1950672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EF593F0-8CFC-9AD0-EA70-73B02F6E9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6304" y="4372105"/>
                <a:ext cx="2495072" cy="1950672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1B30E2B-80E9-4B4D-167A-70E448BDDE14}"/>
                  </a:ext>
                </a:extLst>
              </p:cNvPr>
              <p:cNvGrpSpPr/>
              <p:nvPr/>
            </p:nvGrpSpPr>
            <p:grpSpPr>
              <a:xfrm>
                <a:off x="10031668" y="5875674"/>
                <a:ext cx="806958" cy="327537"/>
                <a:chOff x="10060272" y="2336297"/>
                <a:chExt cx="806958" cy="327537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4BB10A7-C8D9-1E01-D679-17FDA686F16E}"/>
                    </a:ext>
                  </a:extLst>
                </p:cNvPr>
                <p:cNvGrpSpPr/>
                <p:nvPr/>
              </p:nvGrpSpPr>
              <p:grpSpPr>
                <a:xfrm>
                  <a:off x="10060272" y="2336297"/>
                  <a:ext cx="314048" cy="294304"/>
                  <a:chOff x="10060272" y="2336297"/>
                  <a:chExt cx="314048" cy="294304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7D1AAA5F-461C-4DE9-EBC4-FFA256EE20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192B8FAA-4C9F-B4EA-3449-E10905EC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60272" y="2364947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897EDAD7-1687-55F5-89A7-4CEA4926BC2C}"/>
                    </a:ext>
                  </a:extLst>
                </p:cNvPr>
                <p:cNvGrpSpPr/>
                <p:nvPr/>
              </p:nvGrpSpPr>
              <p:grpSpPr>
                <a:xfrm>
                  <a:off x="10553182" y="2369530"/>
                  <a:ext cx="314048" cy="294304"/>
                  <a:chOff x="10022907" y="2336297"/>
                  <a:chExt cx="314048" cy="294304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80D01910-1ABE-8CF6-3DB7-DD1912D468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A4AB671F-757A-1A61-1F25-BD221866C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22907" y="2364655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456D71F-5E36-5C7C-E8B5-F38817C1E334}"/>
                </a:ext>
              </a:extLst>
            </p:cNvPr>
            <p:cNvSpPr/>
            <p:nvPr/>
          </p:nvSpPr>
          <p:spPr>
            <a:xfrm>
              <a:off x="9106678" y="4641632"/>
              <a:ext cx="1211106" cy="966066"/>
            </a:xfrm>
            <a:custGeom>
              <a:avLst/>
              <a:gdLst>
                <a:gd name="connsiteX0" fmla="*/ 0 w 1211106"/>
                <a:gd name="connsiteY0" fmla="*/ 966066 h 966066"/>
                <a:gd name="connsiteX1" fmla="*/ 121298 w 1211106"/>
                <a:gd name="connsiteY1" fmla="*/ 546188 h 966066"/>
                <a:gd name="connsiteX2" fmla="*/ 279918 w 1211106"/>
                <a:gd name="connsiteY2" fmla="*/ 210286 h 966066"/>
                <a:gd name="connsiteX3" fmla="*/ 662473 w 1211106"/>
                <a:gd name="connsiteY3" fmla="*/ 126311 h 966066"/>
                <a:gd name="connsiteX4" fmla="*/ 1156995 w 1211106"/>
                <a:gd name="connsiteY4" fmla="*/ 14344 h 966066"/>
                <a:gd name="connsiteX5" fmla="*/ 1175657 w 1211106"/>
                <a:gd name="connsiteY5" fmla="*/ 5013 h 96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1106" h="966066">
                  <a:moveTo>
                    <a:pt x="0" y="966066"/>
                  </a:moveTo>
                  <a:cubicBezTo>
                    <a:pt x="37322" y="819108"/>
                    <a:pt x="74645" y="672151"/>
                    <a:pt x="121298" y="546188"/>
                  </a:cubicBezTo>
                  <a:cubicBezTo>
                    <a:pt x="167951" y="420225"/>
                    <a:pt x="189722" y="280265"/>
                    <a:pt x="279918" y="210286"/>
                  </a:cubicBezTo>
                  <a:cubicBezTo>
                    <a:pt x="370114" y="140307"/>
                    <a:pt x="662473" y="126311"/>
                    <a:pt x="662473" y="126311"/>
                  </a:cubicBezTo>
                  <a:lnTo>
                    <a:pt x="1156995" y="14344"/>
                  </a:lnTo>
                  <a:cubicBezTo>
                    <a:pt x="1242526" y="-5872"/>
                    <a:pt x="1209091" y="-430"/>
                    <a:pt x="1175657" y="50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/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=&gt;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blipFill>
                <a:blip r:embed="rId6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1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5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Regularization</a:t>
                </a:r>
                <a:r>
                  <a:rPr lang="en-US" sz="2800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sz="2800" dirty="0">
                    <a:solidFill>
                      <a:schemeClr val="tx1"/>
                    </a:solidFill>
                  </a:rPr>
                  <a:t>Small values of the parameters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cause: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Smaller hypothesis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Less prone to overfitting</a:t>
                </a: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blipFill>
                <a:blip r:embed="rId2"/>
                <a:stretch>
                  <a:fillRect l="-2047" t="-5380" b="-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/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idea is to penalize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really small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blipFill>
                <a:blip r:embed="rId3"/>
                <a:stretch>
                  <a:fillRect l="-22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1762DB5-F25C-4F41-9C68-6E1E769406BF}"/>
              </a:ext>
            </a:extLst>
          </p:cNvPr>
          <p:cNvGrpSpPr/>
          <p:nvPr/>
        </p:nvGrpSpPr>
        <p:grpSpPr>
          <a:xfrm>
            <a:off x="390525" y="2004935"/>
            <a:ext cx="6096000" cy="1752600"/>
            <a:chOff x="247650" y="1859452"/>
            <a:chExt cx="6096000" cy="1752600"/>
          </a:xfrm>
        </p:grpSpPr>
        <p:pic>
          <p:nvPicPr>
            <p:cNvPr id="1026" name="Picture 2" descr="Regularization (mathematics) - Wikipedia">
              <a:extLst>
                <a:ext uri="{FF2B5EF4-FFF2-40B4-BE49-F238E27FC236}">
                  <a16:creationId xmlns:a16="http://schemas.microsoft.com/office/drawing/2014/main" id="{888DE45F-3AFF-46CE-AD87-1696B98F8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1859452"/>
              <a:ext cx="21717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AB96BA-5886-476F-A7F1-FF5D17B94CC7}"/>
                </a:ext>
              </a:extLst>
            </p:cNvPr>
            <p:cNvSpPr/>
            <p:nvPr/>
          </p:nvSpPr>
          <p:spPr>
            <a:xfrm>
              <a:off x="2486025" y="2962275"/>
              <a:ext cx="3857625" cy="4667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Regularization ‘flatten’ the hypothesis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42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blipFill>
                <a:blip r:embed="rId2"/>
                <a:stretch>
                  <a:fillRect t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D6F6126-4720-40C8-88AD-729C6404E78F}"/>
              </a:ext>
            </a:extLst>
          </p:cNvPr>
          <p:cNvGrpSpPr/>
          <p:nvPr/>
        </p:nvGrpSpPr>
        <p:grpSpPr>
          <a:xfrm>
            <a:off x="333375" y="1149182"/>
            <a:ext cx="11858625" cy="5708818"/>
            <a:chOff x="333375" y="1149182"/>
            <a:chExt cx="11858625" cy="570881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56DF50-4596-4B35-B55E-F28B65F7AADD}"/>
                </a:ext>
              </a:extLst>
            </p:cNvPr>
            <p:cNvGrpSpPr/>
            <p:nvPr/>
          </p:nvGrpSpPr>
          <p:grpSpPr>
            <a:xfrm>
              <a:off x="333375" y="1149182"/>
              <a:ext cx="11858625" cy="5708818"/>
              <a:chOff x="333375" y="1149182"/>
              <a:chExt cx="11858625" cy="570881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9160688-A3AD-437F-97C2-7F01B76E8AA4}"/>
                  </a:ext>
                </a:extLst>
              </p:cNvPr>
              <p:cNvGrpSpPr/>
              <p:nvPr/>
            </p:nvGrpSpPr>
            <p:grpSpPr>
              <a:xfrm>
                <a:off x="333375" y="1149182"/>
                <a:ext cx="11477625" cy="5631904"/>
                <a:chOff x="333375" y="1149182"/>
                <a:chExt cx="11477625" cy="563190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40463D79-1C83-4EE8-BFFA-63336C588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375" y="1149182"/>
                  <a:ext cx="11477625" cy="5631904"/>
                </a:xfrm>
                <a:prstGeom prst="rect">
                  <a:avLst/>
                </a:prstGeom>
              </p:spPr>
            </p:pic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576D94A-6B55-4DA5-9EA6-2C13F9AF580F}"/>
                    </a:ext>
                  </a:extLst>
                </p:cNvPr>
                <p:cNvSpPr/>
                <p:nvPr/>
              </p:nvSpPr>
              <p:spPr>
                <a:xfrm>
                  <a:off x="365379" y="3551266"/>
                  <a:ext cx="1168146" cy="906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Price</a:t>
                  </a:r>
                </a:p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(y)</a:t>
                  </a: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71DBC4-7310-4E18-B335-48D0892EA8D5}"/>
                  </a:ext>
                </a:extLst>
              </p:cNvPr>
              <p:cNvSpPr/>
              <p:nvPr/>
            </p:nvSpPr>
            <p:spPr>
              <a:xfrm>
                <a:off x="333375" y="6305550"/>
                <a:ext cx="11858625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4E9D6E-3C29-4F6B-BEAA-A0F3CF830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622" y="2238375"/>
              <a:ext cx="4950415" cy="3724276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5A3935-7C6F-43B3-A11B-375829869E22}"/>
                </a:ext>
              </a:extLst>
            </p:cNvPr>
            <p:cNvSpPr/>
            <p:nvPr/>
          </p:nvSpPr>
          <p:spPr>
            <a:xfrm>
              <a:off x="10734675" y="1219200"/>
              <a:ext cx="1123950" cy="460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6137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5035093-5761-4409-BDA2-D6E1DE16881A}"/>
              </a:ext>
            </a:extLst>
          </p:cNvPr>
          <p:cNvSpPr/>
          <p:nvPr/>
        </p:nvSpPr>
        <p:spPr>
          <a:xfrm rot="16200000">
            <a:off x="5705475" y="2352675"/>
            <a:ext cx="152400" cy="28575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D94170D-E073-4886-A108-33A04FC1FFCB}"/>
              </a:ext>
            </a:extLst>
          </p:cNvPr>
          <p:cNvGrpSpPr/>
          <p:nvPr/>
        </p:nvGrpSpPr>
        <p:grpSpPr>
          <a:xfrm>
            <a:off x="625655" y="918054"/>
            <a:ext cx="11252020" cy="3038829"/>
            <a:chOff x="625655" y="918054"/>
            <a:chExt cx="11252020" cy="30388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/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20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Note</a:t>
                  </a:r>
                  <a:r>
                    <a:rPr lang="en-US" sz="2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: J start from 1, not penalize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blipFill>
                  <a:blip r:embed="rId2"/>
                  <a:stretch>
                    <a:fillRect l="-3794" b="-430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2467F8C-B14A-4F92-AE38-C0CCAFCA90A3}"/>
                </a:ext>
              </a:extLst>
            </p:cNvPr>
            <p:cNvGrpSpPr/>
            <p:nvPr/>
          </p:nvGrpSpPr>
          <p:grpSpPr>
            <a:xfrm>
              <a:off x="625655" y="918054"/>
              <a:ext cx="11252020" cy="3038829"/>
              <a:chOff x="625655" y="918054"/>
              <a:chExt cx="11252020" cy="30388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/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Aft>
                        <a:spcPts val="1800"/>
                      </a:spcAft>
                    </a:pPr>
                    <a: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Regularize the const Function: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222" t="-440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/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Mini  </a:t>
                    </a:r>
                    <a14:m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a14:m>
                    <a:endPara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    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a14:m>
                    <a:endParaRPr lang="en-US" sz="24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53" t="-26531" b="-2551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FA7CB63-9315-4F9C-833E-881A979735C1}"/>
                  </a:ext>
                </a:extLst>
              </p:cNvPr>
              <p:cNvCxnSpPr/>
              <p:nvPr/>
            </p:nvCxnSpPr>
            <p:spPr>
              <a:xfrm flipV="1">
                <a:off x="5781675" y="2571750"/>
                <a:ext cx="0" cy="714375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36D32E-B72E-41DF-AE88-C1ED83A730BE}"/>
                  </a:ext>
                </a:extLst>
              </p:cNvPr>
              <p:cNvSpPr/>
              <p:nvPr/>
            </p:nvSpPr>
            <p:spPr>
              <a:xfrm>
                <a:off x="4902807" y="3186868"/>
                <a:ext cx="1764694" cy="770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Regularization parameter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04F38B1-22EA-4636-BBD7-17CA35A9B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6290" y="2798289"/>
                <a:ext cx="1272041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/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rgbClr val="0070C0"/>
                    </a:solidFill>
                  </a:rPr>
                  <a:t>Tradeoff</a:t>
                </a:r>
                <a:r>
                  <a:rPr lang="en-US" dirty="0">
                    <a:solidFill>
                      <a:schemeClr val="tx1"/>
                    </a:solidFill>
                  </a:rPr>
                  <a:t> - regularization is a tradeoff between: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Fit well the training data – the part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Keep hypothesis “simpler”, avoiding overfitting – part of regularization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1249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29F7-1FDF-1E4E-967B-6248906D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58"/>
            <a:ext cx="10515600" cy="62392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Question ?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In regularized linear regression, we choose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  <a:sym typeface="Symbol" panose="05050102010706020507" pitchFamily="18" charset="2"/>
                  </a:rPr>
                  <a:t>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 to minimize: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What if </a:t>
                </a:r>
                <a:r>
                  <a:rPr lang="en-US" sz="24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</a:t>
                </a: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is set to an extremely large value (perhaps too large for our problem, say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)?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works fine; setting </a:t>
                </a:r>
                <a:r>
                  <a:rPr lang="en-US" b="0" i="1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KaTeX_Math"/>
                  </a:rPr>
                  <a:t>λ</a:t>
                </a: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 to be very large can't hurt it.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fails to eliminate overfitting.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results in underfitting (fails to fit even the training set).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Gradient descent will fail to converge.</a:t>
                </a:r>
                <a:endParaRPr lang="he-IL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  <a:blipFill>
                <a:blip r:embed="rId2"/>
                <a:stretch>
                  <a:fillRect l="-1275" t="-2255" r="-12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91F6929-34A6-B939-9A51-8BFC62AB44F1}"/>
              </a:ext>
            </a:extLst>
          </p:cNvPr>
          <p:cNvSpPr/>
          <p:nvPr/>
        </p:nvSpPr>
        <p:spPr>
          <a:xfrm>
            <a:off x="839758" y="5010536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7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79E2AA1-F0F2-454B-8184-DA643CAF027B}"/>
              </a:ext>
            </a:extLst>
          </p:cNvPr>
          <p:cNvGrpSpPr/>
          <p:nvPr/>
        </p:nvGrpSpPr>
        <p:grpSpPr>
          <a:xfrm>
            <a:off x="7000875" y="2846010"/>
            <a:ext cx="640852" cy="2133938"/>
            <a:chOff x="7000875" y="2943008"/>
            <a:chExt cx="640852" cy="16575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5BC2D1-122D-49D6-AD1D-16906109902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943008"/>
              <a:ext cx="555127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5CA6AE-DAFD-460B-938A-E9905009216B}"/>
                </a:ext>
              </a:extLst>
            </p:cNvPr>
            <p:cNvCxnSpPr>
              <a:cxnSpLocks/>
            </p:cNvCxnSpPr>
            <p:nvPr/>
          </p:nvCxnSpPr>
          <p:spPr>
            <a:xfrm>
              <a:off x="7641727" y="2943008"/>
              <a:ext cx="0" cy="165756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9D065C-AE52-456A-93A1-C89364CE39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0875" y="4600575"/>
              <a:ext cx="640852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After regrouping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147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7DDA-EF85-5163-9483-2AB727C7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169183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Question?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Suppose you are doing gradient descent on a training set of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examples, using a fairly small learning rate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α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and some regularization parameter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. Consider the update rule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:</a:t>
                </a:r>
                <a:endParaRPr lang="en-US" dirty="0">
                  <a:solidFill>
                    <a:srgbClr val="333333"/>
                  </a:solidFill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360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Which of the following statements about the term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)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must be true?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r>
                  <a:rPr lang="en-US" sz="2000" b="0" i="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Cambria Math" panose="02040503050406030204" pitchFamily="18" charset="0"/>
                  </a:rPr>
                  <a:t>None of the above</a:t>
                </a:r>
              </a:p>
              <a:p>
                <a:pPr marL="457200" indent="-457200">
                  <a:spcBef>
                    <a:spcPts val="24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  <a:blipFill>
                <a:blip r:embed="rId2"/>
                <a:stretch>
                  <a:fillRect l="-589" t="-11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/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he-IL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41014FC-16EA-7965-969D-C3867E38930D}"/>
              </a:ext>
            </a:extLst>
          </p:cNvPr>
          <p:cNvSpPr/>
          <p:nvPr/>
        </p:nvSpPr>
        <p:spPr>
          <a:xfrm>
            <a:off x="335902" y="4991875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44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5BC2D1-122D-49D6-AD1D-16906109902B}"/>
              </a:ext>
            </a:extLst>
          </p:cNvPr>
          <p:cNvCxnSpPr>
            <a:cxnSpLocks/>
          </p:cNvCxnSpPr>
          <p:nvPr/>
        </p:nvCxnSpPr>
        <p:spPr>
          <a:xfrm>
            <a:off x="4898526" y="4106718"/>
            <a:ext cx="313640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D065C-AE52-456A-93A1-C89364CE396B}"/>
              </a:ext>
            </a:extLst>
          </p:cNvPr>
          <p:cNvCxnSpPr>
            <a:cxnSpLocks/>
          </p:cNvCxnSpPr>
          <p:nvPr/>
        </p:nvCxnSpPr>
        <p:spPr>
          <a:xfrm flipV="1">
            <a:off x="4898526" y="4106718"/>
            <a:ext cx="0" cy="329971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Remember: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/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The expression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usually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so this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enalize</a:t>
                </a: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670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Regularization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06974" y="1244083"/>
            <a:ext cx="11557512" cy="1404357"/>
            <a:chOff x="406974" y="940138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06974" y="940138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nary>
                            <m:func>
                              <m:func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/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blipFill>
                <a:blip r:embed="rId3"/>
                <a:stretch>
                  <a:fillRect l="-6271" t="-18841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CEA10B-ABBD-C25B-9906-7D0A2F76D115}"/>
              </a:ext>
            </a:extLst>
          </p:cNvPr>
          <p:cNvCxnSpPr/>
          <p:nvPr/>
        </p:nvCxnSpPr>
        <p:spPr>
          <a:xfrm>
            <a:off x="9637671" y="1472787"/>
            <a:ext cx="0" cy="84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/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blipFill>
                <a:blip r:embed="rId4"/>
                <a:stretch>
                  <a:fillRect l="-1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024E512B-7CA7-340D-D14B-DB73B806D772}"/>
              </a:ext>
            </a:extLst>
          </p:cNvPr>
          <p:cNvSpPr txBox="1">
            <a:spLocks/>
          </p:cNvSpPr>
          <p:nvPr/>
        </p:nvSpPr>
        <p:spPr>
          <a:xfrm>
            <a:off x="332409" y="2932560"/>
            <a:ext cx="10862187" cy="598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</a:rPr>
              <a:t>Gradian decent for logistic regression:</a:t>
            </a:r>
          </a:p>
        </p:txBody>
      </p:sp>
    </p:spTree>
    <p:extLst>
      <p:ext uri="{BB962C8B-B14F-4D97-AF65-F5344CB8AC3E}">
        <p14:creationId xmlns:p14="http://schemas.microsoft.com/office/powerpoint/2010/main" val="9092184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9D52-F571-4A68-92F2-ACE133AD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High Bias vs High </a:t>
            </a:r>
            <a:r>
              <a:rPr lang="en-US"/>
              <a:t>Variance tradeoff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368A-DCA5-4AEE-9982-108C01AC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927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an cross validation reveal overfitting? Is it true or false? - Quora">
            <a:extLst>
              <a:ext uri="{FF2B5EF4-FFF2-40B4-BE49-F238E27FC236}">
                <a16:creationId xmlns:a16="http://schemas.microsoft.com/office/drawing/2014/main" id="{EDAA5457-B26F-41AC-B462-265D28E9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3367758"/>
            <a:ext cx="3748088" cy="30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2 vs L1 Regularization in Machine Learning | Ridge and Lasso Regularization">
            <a:extLst>
              <a:ext uri="{FF2B5EF4-FFF2-40B4-BE49-F238E27FC236}">
                <a16:creationId xmlns:a16="http://schemas.microsoft.com/office/drawing/2014/main" id="{0EA140B2-FDA0-44C0-843C-7C7B72A7C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473200"/>
            <a:ext cx="10172700" cy="48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736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4</a:t>
            </a:r>
            <a:br>
              <a:rPr lang="en-US" dirty="0"/>
            </a:br>
            <a:r>
              <a:rPr lang="en-US" dirty="0"/>
              <a:t>Neural Network – 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2431152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Hypothesis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98364-6344-4C1E-A2C3-9A77CC98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3755302"/>
            <a:ext cx="3968690" cy="2661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FFBFA-F6F1-4FD7-9266-6DBF83CF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3" y="1133475"/>
            <a:ext cx="5726097" cy="1580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pixel image  </a:t>
                </a:r>
                <a:r>
                  <a:rPr lang="en-US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2500 pixels (7500 if RGB)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5000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blipFill>
                <a:blip r:embed="rId4"/>
                <a:stretch>
                  <a:fillRect l="-1703" t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/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5000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Quadratic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𝑚𝑖𝑙𝑖𝑜𝑛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blipFill>
                <a:blip r:embed="rId5"/>
                <a:stretch>
                  <a:fillRect l="-2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/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It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expensive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not</m:t>
                      </m:r>
                      <m:r>
                        <a:rPr lang="en-US" sz="20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efficient</m:t>
                      </m:r>
                    </m:oMath>
                  </m:oMathPara>
                </a14:m>
                <a:endParaRPr lang="en-US" baseline="-100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blipFill>
                <a:blip r:embed="rId6"/>
                <a:stretch>
                  <a:fillRect l="-1587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21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5" grpId="0"/>
      <p:bldP spid="6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 (Perceptron)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271762" cy="5353050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3413597" y="183123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rgbClr val="D83C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rgbClr val="D83CD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solidFill>
                <a:srgbClr val="D83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blipFill>
                <a:blip r:embed="rId7"/>
                <a:stretch>
                  <a:fillRect l="-13497" r="-6748" b="-11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/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Weights</a:t>
                </a:r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blipFill>
                <a:blip r:embed="rId8"/>
                <a:stretch>
                  <a:fillRect l="-3825" t="-5660" r="-3279" b="-264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stCxn id="65" idx="6"/>
          </p:cNvCxnSpPr>
          <p:nvPr/>
        </p:nvCxnSpPr>
        <p:spPr>
          <a:xfrm>
            <a:off x="5507548" y="3069360"/>
            <a:ext cx="436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blipFill>
                <a:blip r:embed="rId9"/>
                <a:stretch>
                  <a:fillRect l="-12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/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/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blipFill>
                <a:blip r:embed="rId11"/>
                <a:stretch>
                  <a:fillRect l="-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B4E1A7-3DD6-41A0-8B0A-7654327AA820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2438400" y="2809156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>
            <a:off x="2438398" y="4269821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9EE7C69-5150-4AF4-BE20-F63590727970}"/>
              </a:ext>
            </a:extLst>
          </p:cNvPr>
          <p:cNvCxnSpPr>
            <a:cxnSpLocks/>
          </p:cNvCxnSpPr>
          <p:nvPr/>
        </p:nvCxnSpPr>
        <p:spPr>
          <a:xfrm>
            <a:off x="2438399" y="3527033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3ED46380-AFF7-4D75-9574-76701F8C3A09}"/>
              </a:ext>
            </a:extLst>
          </p:cNvPr>
          <p:cNvSpPr/>
          <p:nvPr/>
        </p:nvSpPr>
        <p:spPr>
          <a:xfrm>
            <a:off x="9382125" y="3929296"/>
            <a:ext cx="1584902" cy="879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Weights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o</a:t>
            </a:r>
            <a:r>
              <a:rPr lang="en-US" sz="2000" b="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r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Parameters</a:t>
            </a:r>
            <a:endParaRPr lang="en-US" sz="2000" b="0" i="1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F4420BA-FCBF-4CD1-94FD-FA22A9CC3B08}"/>
              </a:ext>
            </a:extLst>
          </p:cNvPr>
          <p:cNvCxnSpPr>
            <a:cxnSpLocks/>
          </p:cNvCxnSpPr>
          <p:nvPr/>
        </p:nvCxnSpPr>
        <p:spPr>
          <a:xfrm flipV="1">
            <a:off x="10174576" y="3190629"/>
            <a:ext cx="0" cy="68151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0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90" grpId="0"/>
      <p:bldP spid="91" grpId="0"/>
      <p:bldP spid="97" grpId="0"/>
      <p:bldP spid="9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10085</TotalTime>
  <Words>10190</Words>
  <Application>Microsoft Office PowerPoint</Application>
  <PresentationFormat>Widescreen</PresentationFormat>
  <Paragraphs>2063</Paragraphs>
  <Slides>167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82" baseType="lpstr">
      <vt:lpstr>IBM Plex Sans Devanagari</vt:lpstr>
      <vt:lpstr>Inter</vt:lpstr>
      <vt:lpstr>KaTeX_Main</vt:lpstr>
      <vt:lpstr>KaTeX_Math</vt:lpstr>
      <vt:lpstr>Segoe WPC</vt:lpstr>
      <vt:lpstr>source-serif-pro</vt:lpstr>
      <vt:lpstr>var(--notebook-cell-output-font-family)</vt:lpstr>
      <vt:lpstr>Arial</vt:lpstr>
      <vt:lpstr>Calibri</vt:lpstr>
      <vt:lpstr>Calibri Light</vt:lpstr>
      <vt:lpstr>Cambria</vt:lpstr>
      <vt:lpstr>Cambria Math</vt:lpstr>
      <vt:lpstr>Consolas</vt:lpstr>
      <vt:lpstr>Source Sans Pro</vt:lpstr>
      <vt:lpstr>Office Theme</vt:lpstr>
      <vt:lpstr>PowerPoint Presentation</vt:lpstr>
      <vt:lpstr>Machine Learning – 1 Linear Regression</vt:lpstr>
      <vt:lpstr>Model Representation</vt:lpstr>
      <vt:lpstr>Model Representation</vt:lpstr>
      <vt:lpstr>Model Representation</vt:lpstr>
      <vt:lpstr>Cost Function</vt:lpstr>
      <vt:lpstr>Cost Function – intuition - I</vt:lpstr>
      <vt:lpstr>PowerPoint Presentation</vt:lpstr>
      <vt:lpstr>Cost Function – intuition - II</vt:lpstr>
      <vt:lpstr>Cost Function – intuition - II</vt:lpstr>
      <vt:lpstr>Parameters Learning – Gradient Descent</vt:lpstr>
      <vt:lpstr>Parameters Learning – Gradient Descent</vt:lpstr>
      <vt:lpstr>Gradient Descent Algorithm</vt:lpstr>
      <vt:lpstr>Gradient Descent Algorithm – Intuition</vt:lpstr>
      <vt:lpstr>Gradient Descent Algorithm – Choosing α</vt:lpstr>
      <vt:lpstr>Gradient Descent for Linear Regression</vt:lpstr>
      <vt:lpstr>Gradient Descent for Linear Regression</vt:lpstr>
      <vt:lpstr>Gradient Descent Algorithm For Linear Regression</vt:lpstr>
      <vt:lpstr>Feature Scaling</vt:lpstr>
      <vt:lpstr>Feature Scaling</vt:lpstr>
      <vt:lpstr>Feature Scaling – Mean Normalization</vt:lpstr>
      <vt:lpstr>Gradient Decent Converge Test</vt:lpstr>
      <vt:lpstr>PowerPoint Presentation</vt:lpstr>
      <vt:lpstr>Machine Learning – 2 Logistic Regression</vt:lpstr>
      <vt:lpstr>Classification</vt:lpstr>
      <vt:lpstr>Classification</vt:lpstr>
      <vt:lpstr>Hypothesis Representation</vt:lpstr>
      <vt:lpstr>Hypothesis Interpretation</vt:lpstr>
      <vt:lpstr>Decision Boundary</vt:lpstr>
      <vt:lpstr>Decision Boundary – example I</vt:lpstr>
      <vt:lpstr>Non-Linear decision boundary – example II</vt:lpstr>
      <vt:lpstr>Logistic regression – Cost function</vt:lpstr>
      <vt:lpstr>Logistic regression – Cost function</vt:lpstr>
      <vt:lpstr>Logistic regression – Cost function</vt:lpstr>
      <vt:lpstr>Simplified Cost function</vt:lpstr>
      <vt:lpstr>Logistic Regression – fit parameters</vt:lpstr>
      <vt:lpstr>Logistic Regression – Multiclass classification</vt:lpstr>
      <vt:lpstr>PowerPoint Presentation</vt:lpstr>
      <vt:lpstr>Workshop – 1 Tensors Introduction</vt:lpstr>
      <vt:lpstr>PyTorch Tensor Operations</vt:lpstr>
      <vt:lpstr>Creating a Tensor</vt:lpstr>
      <vt:lpstr>Tensor Data Types</vt:lpstr>
      <vt:lpstr>Tensor Data Type</vt:lpstr>
      <vt:lpstr>Tensor Rearrange</vt:lpstr>
      <vt:lpstr>Tensor Operations</vt:lpstr>
      <vt:lpstr>Tensor Slicing</vt:lpstr>
      <vt:lpstr>Tensor Slicing</vt:lpstr>
      <vt:lpstr>Tensor Slicing</vt:lpstr>
      <vt:lpstr>Tensor Operations and Gradients</vt:lpstr>
      <vt:lpstr>Tensor Operations</vt:lpstr>
      <vt:lpstr>Tensor Operations and gradients</vt:lpstr>
      <vt:lpstr>Tensor Operations and gradients</vt:lpstr>
      <vt:lpstr>Tensor Operations and gradients</vt:lpstr>
      <vt:lpstr>Tensor Functions</vt:lpstr>
      <vt:lpstr>Tensor Functions</vt:lpstr>
      <vt:lpstr>Tensor Functions</vt:lpstr>
      <vt:lpstr>Interoperability with Numpy</vt:lpstr>
      <vt:lpstr>Interoperability with Numpy</vt:lpstr>
      <vt:lpstr>Interoperability with Numpy</vt:lpstr>
      <vt:lpstr>Interoperability with Numpy</vt:lpstr>
      <vt:lpstr>Vector and Matrix Manipulation</vt:lpstr>
      <vt:lpstr>Vector Manipulations</vt:lpstr>
      <vt:lpstr>Matrix Multiplication</vt:lpstr>
      <vt:lpstr>Vector Manipulations</vt:lpstr>
      <vt:lpstr>Exercises</vt:lpstr>
      <vt:lpstr>Matrix Multiplication</vt:lpstr>
      <vt:lpstr>Solution</vt:lpstr>
      <vt:lpstr>Solution</vt:lpstr>
      <vt:lpstr>PowerPoint Presentation</vt:lpstr>
      <vt:lpstr>Linear Regression</vt:lpstr>
      <vt:lpstr>Linear Regression</vt:lpstr>
      <vt:lpstr>Example-1: set the model ourselves</vt:lpstr>
      <vt:lpstr>Example-1: set the model ourselves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Custom Module</vt:lpstr>
      <vt:lpstr>Example-1: Use Custom Module</vt:lpstr>
      <vt:lpstr>PowerPoint Presentation</vt:lpstr>
      <vt:lpstr>Machine Learning – 3 Overfitting Regularization</vt:lpstr>
      <vt:lpstr>Underfit / Overfit</vt:lpstr>
      <vt:lpstr>Underfit / Overfit</vt:lpstr>
      <vt:lpstr>Addressing Overfitting</vt:lpstr>
      <vt:lpstr>Intuition of Regularization</vt:lpstr>
      <vt:lpstr>Regularization Cost Function - Linear Regression </vt:lpstr>
      <vt:lpstr>Regularization Cost Function - Linear Regression </vt:lpstr>
      <vt:lpstr>Regularization Cost Function - Linear Regression </vt:lpstr>
      <vt:lpstr>Linear Regression – Gradient Decent</vt:lpstr>
      <vt:lpstr>Question?</vt:lpstr>
      <vt:lpstr>Linear Regression – Gradient Decent</vt:lpstr>
      <vt:lpstr>Logistic Regression Regularization</vt:lpstr>
      <vt:lpstr>High Bias vs High Variance tradeoff</vt:lpstr>
      <vt:lpstr>Machine Learning – 4 Neural Network – part I</vt:lpstr>
      <vt:lpstr>Non-Linear Hypothesis</vt:lpstr>
      <vt:lpstr>Neuron model – logistic unit (Perceptron)</vt:lpstr>
      <vt:lpstr>Multi-layer network</vt:lpstr>
      <vt:lpstr>Computation Model</vt:lpstr>
      <vt:lpstr>Neural Network learn its own features</vt:lpstr>
      <vt:lpstr>Non-Linear Problem</vt:lpstr>
      <vt:lpstr>Non-Linear Problem – And Operation</vt:lpstr>
      <vt:lpstr>Non-Linear Problem – OR Operation</vt:lpstr>
      <vt:lpstr>Non-Linear Problem – Not Operation</vt:lpstr>
      <vt:lpstr>Non-Linear Problem – XNOR Operation</vt:lpstr>
      <vt:lpstr>PowerPoint Presentation</vt:lpstr>
      <vt:lpstr>Machine Learning – 5 Neural Network – part II</vt:lpstr>
      <vt:lpstr>Neuron model – Notation</vt:lpstr>
      <vt:lpstr>Neuron model – Cost Function</vt:lpstr>
      <vt:lpstr>Neural Network – Forward Propagation</vt:lpstr>
      <vt:lpstr>Neural Network – Back Propagation</vt:lpstr>
      <vt:lpstr>Neural Network – Back Propagation</vt:lpstr>
      <vt:lpstr>Neural Network – Back Propagation</vt:lpstr>
      <vt:lpstr>Neural Network – Debugging</vt:lpstr>
      <vt:lpstr>Neural Network – Diagnostic</vt:lpstr>
      <vt:lpstr>Neural Network – Diagnostic</vt:lpstr>
      <vt:lpstr>PowerPoint Presentation</vt:lpstr>
      <vt:lpstr>Machine Learning – 6 Diagnostic Bias vs Variance</vt:lpstr>
      <vt:lpstr>Underfit / Overfit</vt:lpstr>
      <vt:lpstr>Bias / Variance</vt:lpstr>
      <vt:lpstr>Bias / Variance</vt:lpstr>
      <vt:lpstr>Bias / Variance as function of regularization</vt:lpstr>
      <vt:lpstr>Confusion Matrix</vt:lpstr>
      <vt:lpstr>Confusion Matrix</vt:lpstr>
      <vt:lpstr>Confusion Matrix</vt:lpstr>
      <vt:lpstr>Confusion Matrix</vt:lpstr>
      <vt:lpstr>Cross Entropy </vt:lpstr>
      <vt:lpstr>Cross Entropy 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Cross-Entropy as Loss Function</vt:lpstr>
      <vt:lpstr>Cross Entropy </vt:lpstr>
      <vt:lpstr>PowerPoint Presentation</vt:lpstr>
      <vt:lpstr>Deep Neural Network MNIST Dataset</vt:lpstr>
      <vt:lpstr>Deep Neural Network - MNIST</vt:lpstr>
      <vt:lpstr>Classifier</vt:lpstr>
      <vt:lpstr>Classifier</vt:lpstr>
      <vt:lpstr>PowerPoint Presentation</vt:lpstr>
      <vt:lpstr>Machine Learning – 7</vt:lpstr>
      <vt:lpstr>Rectified Linear Units (ReLU)</vt:lpstr>
      <vt:lpstr>ReLU - interaction effects</vt:lpstr>
      <vt:lpstr>ReLU –non-linearity </vt:lpstr>
      <vt:lpstr>ReLU - Interactions </vt:lpstr>
      <vt:lpstr>ReLU – Non-Linearity </vt:lpstr>
      <vt:lpstr>ReLU – Facilitating Gradient Descent</vt:lpstr>
      <vt:lpstr>ReLU – Facilitating Gradient Descent</vt:lpstr>
      <vt:lpstr>ReLU – Non-Linearity </vt:lpstr>
      <vt:lpstr>Softmax</vt:lpstr>
      <vt:lpstr>Convolution Neural Network</vt:lpstr>
      <vt:lpstr>Convolution Neural Network</vt:lpstr>
      <vt:lpstr>CNN – Edge Detection</vt:lpstr>
      <vt:lpstr>CNN – Edge Detection</vt:lpstr>
      <vt:lpstr>Vertical Edge Detection</vt:lpstr>
      <vt:lpstr>Vertical Edge Detection</vt:lpstr>
      <vt:lpstr>Horizontal Edge Detection</vt:lpstr>
      <vt:lpstr>Types Of Edge Detection</vt:lpstr>
      <vt:lpstr>Learning Edge 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1 Linear Regression</dc:title>
  <dc:creator>Mizrachi, Tsemach</dc:creator>
  <cp:lastModifiedBy>Tsemach Mizrachi</cp:lastModifiedBy>
  <cp:revision>5</cp:revision>
  <dcterms:created xsi:type="dcterms:W3CDTF">2021-07-13T19:03:50Z</dcterms:created>
  <dcterms:modified xsi:type="dcterms:W3CDTF">2023-03-18T09:42:12Z</dcterms:modified>
</cp:coreProperties>
</file>